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2"/>
  </p:notesMasterIdLst>
  <p:sldIdLst>
    <p:sldId id="256" r:id="rId4"/>
    <p:sldId id="257" r:id="rId5"/>
    <p:sldId id="266" r:id="rId6"/>
    <p:sldId id="263" r:id="rId7"/>
    <p:sldId id="271" r:id="rId8"/>
    <p:sldId id="272" r:id="rId9"/>
    <p:sldId id="301" r:id="rId10"/>
    <p:sldId id="274" r:id="rId11"/>
    <p:sldId id="302" r:id="rId12"/>
    <p:sldId id="303" r:id="rId13"/>
    <p:sldId id="304" r:id="rId14"/>
    <p:sldId id="305" r:id="rId15"/>
    <p:sldId id="275" r:id="rId16"/>
    <p:sldId id="306" r:id="rId17"/>
    <p:sldId id="307" r:id="rId18"/>
    <p:sldId id="308" r:id="rId19"/>
    <p:sldId id="276" r:id="rId20"/>
    <p:sldId id="309" r:id="rId21"/>
    <p:sldId id="273" r:id="rId22"/>
    <p:sldId id="277" r:id="rId23"/>
    <p:sldId id="278" r:id="rId24"/>
    <p:sldId id="279" r:id="rId25"/>
    <p:sldId id="280" r:id="rId26"/>
    <p:sldId id="310" r:id="rId27"/>
    <p:sldId id="311" r:id="rId28"/>
    <p:sldId id="281" r:id="rId29"/>
    <p:sldId id="282" r:id="rId30"/>
    <p:sldId id="312" r:id="rId31"/>
    <p:sldId id="283" r:id="rId32"/>
    <p:sldId id="284" r:id="rId33"/>
    <p:sldId id="314" r:id="rId34"/>
    <p:sldId id="313"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_1637810401" initials="W"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C0E0D"/>
    <a:srgbClr val="0D0F0E"/>
    <a:srgbClr val="FC6700"/>
    <a:srgbClr val="820503"/>
    <a:srgbClr val="FD6F00"/>
    <a:srgbClr val="07263C"/>
    <a:srgbClr val="08070A"/>
    <a:srgbClr val="031E3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435.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notesMaster" Target="notesMasters/notes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image" Target="../media/image2.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1.jpeg"/><Relationship Id="rId2" Type="http://schemas.openxmlformats.org/officeDocument/2006/relationships/tags" Target="../tags/tag63.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image" Target="../media/image1.jpeg"/><Relationship Id="rId2" Type="http://schemas.openxmlformats.org/officeDocument/2006/relationships/tags" Target="../tags/tag80.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image" Target="../media/image2.png"/><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image" Target="../media/image1.jpeg"/><Relationship Id="rId2" Type="http://schemas.openxmlformats.org/officeDocument/2006/relationships/tags" Target="../tags/tag119.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lumMod val="37143"/>
          </a:schemeClr>
        </a:solidFill>
        <a:effectLst/>
      </p:bgPr>
    </p:bg>
    <p:spTree>
      <p:nvGrpSpPr>
        <p:cNvPr id="1" name=""/>
        <p:cNvGrpSpPr/>
        <p:nvPr/>
      </p:nvGrpSpPr>
      <p:grpSpPr>
        <a:xfrm>
          <a:off x="0" y="0"/>
          <a:ext cx="0" cy="0"/>
          <a:chOff x="0" y="0"/>
          <a:chExt cx="0" cy="0"/>
        </a:xfrm>
      </p:grpSpPr>
      <p:pic>
        <p:nvPicPr>
          <p:cNvPr id="17" name="图片 16" descr="QQ图片20230829210201"/>
          <p:cNvPicPr>
            <a:picLocks noChangeAspect="1"/>
          </p:cNvPicPr>
          <p:nvPr>
            <p:custDataLst>
              <p:tags r:id="rId2"/>
            </p:custDataLst>
          </p:nvPr>
        </p:nvPicPr>
        <p:blipFill>
          <a:blip r:embed="rId3"/>
          <a:stretch>
            <a:fillRect/>
          </a:stretch>
        </p:blipFill>
        <p:spPr>
          <a:xfrm>
            <a:off x="8786495" y="4725035"/>
            <a:ext cx="3405505" cy="2270760"/>
          </a:xfrm>
          <a:prstGeom prst="rect">
            <a:avLst/>
          </a:prstGeom>
        </p:spPr>
      </p:pic>
      <p:sp>
        <p:nvSpPr>
          <p:cNvPr id="18" name="斜纹 17"/>
          <p:cNvSpPr/>
          <p:nvPr>
            <p:custDataLst>
              <p:tags r:id="rId4"/>
            </p:custDataLst>
          </p:nvPr>
        </p:nvSpPr>
        <p:spPr>
          <a:xfrm rot="10800000">
            <a:off x="8646795" y="6090285"/>
            <a:ext cx="142240" cy="1489075"/>
          </a:xfrm>
          <a:prstGeom prst="diagStripe">
            <a:avLst/>
          </a:prstGeom>
          <a:solidFill>
            <a:schemeClr val="accent4">
              <a:lumMod val="84538"/>
              <a:lumOff val="15462"/>
            </a:schemeClr>
          </a:solidFill>
          <a:ln>
            <a:solidFill>
              <a:schemeClr val="accent4">
                <a:lumMod val="84868"/>
                <a:lumOff val="15132"/>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19" name="图片 18" descr="logo"/>
          <p:cNvPicPr>
            <a:picLocks noChangeAspect="1"/>
          </p:cNvPicPr>
          <p:nvPr>
            <p:custDataLst>
              <p:tags r:id="rId5"/>
            </p:custDataLst>
          </p:nvPr>
        </p:nvPicPr>
        <p:blipFill>
          <a:blip r:embed="rId6"/>
          <a:stretch>
            <a:fillRect/>
          </a:stretch>
        </p:blipFill>
        <p:spPr>
          <a:xfrm>
            <a:off x="0" y="-2026285"/>
            <a:ext cx="6858000" cy="6858000"/>
          </a:xfrm>
          <a:prstGeom prst="rect">
            <a:avLst/>
          </a:prstGeom>
        </p:spPr>
      </p:pic>
      <p:sp>
        <p:nvSpPr>
          <p:cNvPr id="21" name="半闭框 20"/>
          <p:cNvSpPr/>
          <p:nvPr>
            <p:custDataLst>
              <p:tags r:id="rId7"/>
            </p:custDataLst>
          </p:nvPr>
        </p:nvSpPr>
        <p:spPr>
          <a:xfrm rot="5400000">
            <a:off x="11463020" y="57150"/>
            <a:ext cx="786130" cy="673100"/>
          </a:xfrm>
          <a:prstGeom prst="halfFram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24" name="署名占位符 10"/>
          <p:cNvSpPr>
            <a:spLocks noGrp="1"/>
          </p:cNvSpPr>
          <p:nvPr>
            <p:ph type="body" sz="quarter" idx="17" hasCustomPrompt="1"/>
            <p:custDataLst>
              <p:tags r:id="rId8"/>
            </p:custDataLst>
          </p:nvPr>
        </p:nvSpPr>
        <p:spPr>
          <a:xfrm>
            <a:off x="4926182" y="4074684"/>
            <a:ext cx="2340000" cy="468000"/>
          </a:xfrm>
          <a:prstGeom prst="roundRect">
            <a:avLst>
              <a:gd name="adj" fmla="val 50000"/>
            </a:avLst>
          </a:prstGeom>
          <a:ln w="12700">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71755" tIns="18000" rIns="71755" bIns="18000" numCol="1" spcCol="0" rtlCol="0" fromWordArt="0" anchor="ctr" anchorCtr="0" forceAA="0" compatLnSpc="1">
            <a:normAutofit/>
          </a:bodyPr>
          <a:lstStyle>
            <a:defPPr>
              <a:defRPr lang="zh-CN"/>
            </a:defPPr>
            <a:lvl1pPr marL="0" marR="0" algn="ctr" defTabSz="914400" rtl="0" eaLnBrk="1" fontAlgn="auto" latinLnBrk="0" hangingPunct="1">
              <a:lnSpc>
                <a:spcPct val="100000"/>
              </a:lnSpc>
              <a:buClrTx/>
              <a:buSzTx/>
              <a:buFontTx/>
              <a:buNone/>
              <a:defRPr kumimoji="0" lang="zh-CN" altLang="en-US" sz="1800" b="1" i="0" u="none" strike="noStrike" kern="1200" cap="none" spc="0" normalizeH="0" baseline="0" noProof="1" dirty="0">
                <a:solidFill>
                  <a:schemeClr val="lt1"/>
                </a:solidFill>
                <a:latin typeface="+mn-ea"/>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r>
              <a:rPr>
                <a:sym typeface="+mn-ea"/>
              </a:rPr>
              <a:t>署名</a:t>
            </a:r>
            <a:endParaRPr>
              <a:sym typeface="+mn-ea"/>
            </a:endParaRPr>
          </a:p>
        </p:txBody>
      </p:sp>
      <p:sp>
        <p:nvSpPr>
          <p:cNvPr id="8" name="副标题 2"/>
          <p:cNvSpPr txBox="1">
            <a:spLocks noGrp="1"/>
          </p:cNvSpPr>
          <p:nvPr>
            <p:ph type="body" idx="1" hasCustomPrompt="1"/>
            <p:custDataLst>
              <p:tags r:id="rId9"/>
            </p:custDataLst>
          </p:nvPr>
        </p:nvSpPr>
        <p:spPr>
          <a:xfrm>
            <a:off x="2111375" y="3137852"/>
            <a:ext cx="7969250" cy="462280"/>
          </a:xfrm>
          <a:noFill/>
        </p:spPr>
        <p:txBody>
          <a:bodyPr wrap="square" rtlCol="0" anchor="ctr" anchorCtr="0">
            <a:normAutofit/>
          </a:bodyPr>
          <a:lstStyle>
            <a:defPPr>
              <a:defRPr lang="zh-CN"/>
            </a:defPPr>
            <a:lvl1pPr marL="0" marR="0" algn="ctr" defTabSz="914400" rtl="0" eaLnBrk="1" fontAlgn="auto" latinLnBrk="0" hangingPunct="1">
              <a:lnSpc>
                <a:spcPct val="100000"/>
              </a:lnSpc>
              <a:buClrTx/>
              <a:buSzTx/>
              <a:buFontTx/>
              <a:buNone/>
              <a:defRPr kumimoji="0" lang="zh-CN" altLang="en-US" sz="2400" b="1" i="0" u="none" strike="noStrike" kern="1200" cap="none" spc="0" normalizeH="0" baseline="0" noProof="1" dirty="0">
                <a:solidFill>
                  <a:schemeClr val="tx1">
                    <a:lumMod val="75000"/>
                    <a:lumOff val="25000"/>
                  </a:schemeClr>
                </a:solidFill>
                <a:uFillTx/>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7" name="标题 1"/>
          <p:cNvSpPr txBox="1">
            <a:spLocks noGrp="1"/>
          </p:cNvSpPr>
          <p:nvPr>
            <p:ph type="ctrTitle" hasCustomPrompt="1"/>
            <p:custDataLst>
              <p:tags r:id="rId10"/>
            </p:custDataLst>
          </p:nvPr>
        </p:nvSpPr>
        <p:spPr>
          <a:xfrm>
            <a:off x="2111375" y="1935162"/>
            <a:ext cx="7969250" cy="1186180"/>
          </a:xfrm>
          <a:noFill/>
        </p:spPr>
        <p:txBody>
          <a:bodyPr wrap="square" rtlCol="0" anchor="ctr" anchorCtr="0">
            <a:normAutofit/>
          </a:bodyPr>
          <a:lstStyle>
            <a:defPPr>
              <a:defRPr lang="zh-CN"/>
            </a:defPPr>
            <a:lvl1pPr marL="0" marR="0" algn="ctr" defTabSz="914400" rtl="0" eaLnBrk="1" fontAlgn="auto" latinLnBrk="0" hangingPunct="1">
              <a:lnSpc>
                <a:spcPct val="100000"/>
              </a:lnSpc>
              <a:buClrTx/>
              <a:buSzTx/>
              <a:buFontTx/>
              <a:buNone/>
              <a:defRPr kumimoji="0" lang="zh-CN" altLang="zh-CN" sz="6000" b="1" i="0" u="none" strike="noStrike" kern="1200" cap="none" spc="0" normalizeH="0" baseline="0" noProof="1" dirty="0">
                <a:solidFill>
                  <a:schemeClr val="tx1"/>
                </a:solidFill>
                <a:uFillTx/>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a:sym typeface="+mn-ea"/>
              </a:rPr>
              <a:t>单击编辑母版标题</a:t>
            </a:r>
            <a:endParaRPr>
              <a:sym typeface="+mn-ea"/>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95960" y="1301749"/>
            <a:ext cx="10800000" cy="48736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7" name="标题 1"/>
          <p:cNvSpPr>
            <a:spLocks noGrp="1"/>
          </p:cNvSpPr>
          <p:nvPr>
            <p:ph type="title"/>
            <p:custDataLst>
              <p:tags r:id="rId6"/>
            </p:custDataLst>
          </p:nvPr>
        </p:nvSpPr>
        <p:spPr/>
        <p:txBody>
          <a:bodyPr/>
          <a:p>
            <a:r>
              <a:rPr lang="zh-CN" altLang="en-US" smtClean="0"/>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showMasterSp="0">
  <p:cSld name="目录">
    <p:bg>
      <p:bgPr>
        <a:solidFill>
          <a:schemeClr val="bg1"/>
        </a:solidFill>
        <a:effectLst/>
      </p:bgPr>
    </p:bg>
    <p:spTree>
      <p:nvGrpSpPr>
        <p:cNvPr id="1" name=""/>
        <p:cNvGrpSpPr/>
        <p:nvPr/>
      </p:nvGrpSpPr>
      <p:grpSpPr>
        <a:xfrm>
          <a:off x="0" y="0"/>
          <a:ext cx="0" cy="0"/>
          <a:chOff x="0" y="0"/>
          <a:chExt cx="0" cy="0"/>
        </a:xfrm>
      </p:grpSpPr>
      <p:sp>
        <p:nvSpPr>
          <p:cNvPr id="16" name="半闭框 15"/>
          <p:cNvSpPr/>
          <p:nvPr>
            <p:custDataLst>
              <p:tags r:id="rId2"/>
            </p:custDataLst>
          </p:nvPr>
        </p:nvSpPr>
        <p:spPr>
          <a:xfrm rot="5400000">
            <a:off x="11463020" y="57150"/>
            <a:ext cx="786130" cy="673100"/>
          </a:xfrm>
          <a:prstGeom prst="halfFram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5" name="标题 1"/>
          <p:cNvSpPr>
            <a:spLocks noGrp="1"/>
          </p:cNvSpPr>
          <p:nvPr>
            <p:ph type="title" hasCustomPrompt="1"/>
            <p:custDataLst>
              <p:tags r:id="rId3"/>
            </p:custDataLst>
          </p:nvPr>
        </p:nvSpPr>
        <p:spPr>
          <a:xfrm>
            <a:off x="5051107" y="1144320"/>
            <a:ext cx="1977755" cy="1081088"/>
          </a:xfrm>
        </p:spPr>
        <p:txBody>
          <a:bodyPr wrap="square" anchor="b">
            <a:normAutofit/>
          </a:bodyPr>
          <a:lstStyle>
            <a:lvl1pPr algn="ctr">
              <a:defRPr kumimoji="0" lang="zh-CN" altLang="en-US" sz="6000" b="1" i="1" u="none" strike="noStrike" kern="1200" cap="none" spc="0" normalizeH="0" baseline="0" noProof="1">
                <a:solidFill>
                  <a:schemeClr val="tx1"/>
                </a:solidFill>
                <a:latin typeface="+mn-lt"/>
                <a:ea typeface="+mn-ea"/>
                <a:cs typeface="+mn-cs"/>
              </a:defRPr>
            </a:lvl1pPr>
          </a:lstStyle>
          <a:p>
            <a:r>
              <a:rPr lang="zh-CN" altLang="en-US" dirty="0"/>
              <a:t>标题</a:t>
            </a:r>
            <a:endParaRPr lang="zh-CN" altLang="en-US" dirty="0"/>
          </a:p>
        </p:txBody>
      </p:sp>
      <p:sp>
        <p:nvSpPr>
          <p:cNvPr id="9" name="灯片编号占位符 5"/>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7"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2">
            <a:lumMod val="37143"/>
          </a:schemeClr>
        </a:solidFill>
        <a:effectLst/>
      </p:bgPr>
    </p:bg>
    <p:spTree>
      <p:nvGrpSpPr>
        <p:cNvPr id="1" name=""/>
        <p:cNvGrpSpPr/>
        <p:nvPr/>
      </p:nvGrpSpPr>
      <p:grpSpPr>
        <a:xfrm>
          <a:off x="0" y="0"/>
          <a:ext cx="0" cy="0"/>
          <a:chOff x="0" y="0"/>
          <a:chExt cx="0" cy="0"/>
        </a:xfrm>
      </p:grpSpPr>
      <p:pic>
        <p:nvPicPr>
          <p:cNvPr id="17" name="图片 16" descr="QQ图片20230829210201"/>
          <p:cNvPicPr>
            <a:picLocks noChangeAspect="1"/>
          </p:cNvPicPr>
          <p:nvPr>
            <p:custDataLst>
              <p:tags r:id="rId2"/>
            </p:custDataLst>
          </p:nvPr>
        </p:nvPicPr>
        <p:blipFill>
          <a:blip r:embed="rId3"/>
          <a:stretch>
            <a:fillRect/>
          </a:stretch>
        </p:blipFill>
        <p:spPr>
          <a:xfrm>
            <a:off x="8786495" y="4725035"/>
            <a:ext cx="3405505" cy="2270760"/>
          </a:xfrm>
          <a:prstGeom prst="rect">
            <a:avLst/>
          </a:prstGeom>
        </p:spPr>
      </p:pic>
      <p:sp>
        <p:nvSpPr>
          <p:cNvPr id="18" name="斜纹 17"/>
          <p:cNvSpPr/>
          <p:nvPr>
            <p:custDataLst>
              <p:tags r:id="rId4"/>
            </p:custDataLst>
          </p:nvPr>
        </p:nvSpPr>
        <p:spPr>
          <a:xfrm rot="10800000">
            <a:off x="8646795" y="6090285"/>
            <a:ext cx="142240" cy="1489075"/>
          </a:xfrm>
          <a:prstGeom prst="diagStripe">
            <a:avLst/>
          </a:prstGeom>
          <a:solidFill>
            <a:schemeClr val="accent4">
              <a:lumMod val="84538"/>
              <a:lumOff val="15462"/>
            </a:schemeClr>
          </a:solidFill>
          <a:ln>
            <a:solidFill>
              <a:schemeClr val="accent4">
                <a:lumMod val="84868"/>
                <a:lumOff val="15132"/>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21" name="半闭框 20"/>
          <p:cNvSpPr/>
          <p:nvPr>
            <p:custDataLst>
              <p:tags r:id="rId5"/>
            </p:custDataLst>
          </p:nvPr>
        </p:nvSpPr>
        <p:spPr>
          <a:xfrm rot="5400000">
            <a:off x="11463020" y="57150"/>
            <a:ext cx="786130" cy="673100"/>
          </a:xfrm>
          <a:prstGeom prst="halfFram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12"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
        <p:nvSpPr>
          <p:cNvPr id="11" name="页脚占位符 5"/>
          <p:cNvSpPr>
            <a:spLocks noGrp="1"/>
          </p:cNvSpPr>
          <p:nvPr>
            <p:ph type="ftr" sz="quarter" idx="11"/>
            <p:custDataLst>
              <p:tags r:id="rId7"/>
            </p:custDataLst>
          </p:nvPr>
        </p:nvSpPr>
        <p:spPr/>
        <p:txBody>
          <a:bodyPr/>
          <a:lstStyle/>
          <a:p>
            <a:endParaRPr lang="zh-CN" altLang="en-US"/>
          </a:p>
        </p:txBody>
      </p:sp>
      <p:sp>
        <p:nvSpPr>
          <p:cNvPr id="10" name="日期占位符 4"/>
          <p:cNvSpPr>
            <a:spLocks noGrp="1"/>
          </p:cNvSpPr>
          <p:nvPr>
            <p:ph type="dt" sz="half" idx="10"/>
            <p:custDataLst>
              <p:tags r:id="rId8"/>
            </p:custDataLst>
          </p:nvPr>
        </p:nvSpPr>
        <p:spPr/>
        <p:txBody>
          <a:bodyPr wrap="square">
            <a:normAutofit/>
          </a:bodyPr>
          <a:lstStyle/>
          <a:p>
            <a:fld id="{5592522B-0F24-4480-B9DD-A9474A6880D6}" type="datetimeFigureOut">
              <a:rPr lang="zh-CN" altLang="en-US" smtClean="0"/>
            </a:fld>
            <a:endParaRPr lang="zh-CN" altLang="en-US"/>
          </a:p>
        </p:txBody>
      </p:sp>
      <p:sp>
        <p:nvSpPr>
          <p:cNvPr id="9" name="节编号 3"/>
          <p:cNvSpPr>
            <a:spLocks noGrp="1" noChangeAspect="1"/>
          </p:cNvSpPr>
          <p:nvPr>
            <p:ph type="body" sz="quarter" idx="13" hasCustomPrompt="1"/>
            <p:custDataLst>
              <p:tags r:id="rId9"/>
            </p:custDataLst>
          </p:nvPr>
        </p:nvSpPr>
        <p:spPr>
          <a:xfrm>
            <a:off x="5646000" y="1696402"/>
            <a:ext cx="900000" cy="899772"/>
          </a:xfrm>
          <a:prstGeom prst="ellipse">
            <a:avLst/>
          </a:prstGeom>
          <a:solidFill>
            <a:schemeClr val="accent1"/>
          </a:solidFill>
          <a:ln w="12700">
            <a:solidFill>
              <a:srgbClr val="FFFFFF"/>
            </a:solidFill>
          </a:ln>
        </p:spPr>
        <p:txBody>
          <a:bodyPr wrap="none" lIns="0" tIns="0" rIns="0" bIns="0" anchor="ctr" anchorCtr="0">
            <a:noAutofit/>
          </a:bodyPr>
          <a:lstStyle>
            <a:lvl1pPr marL="0" indent="0" algn="ctr">
              <a:lnSpc>
                <a:spcPct val="100000"/>
              </a:lnSpc>
              <a:buNone/>
              <a:defRPr sz="3400" b="1">
                <a:ln>
                  <a:noFill/>
                </a:ln>
                <a:solidFill>
                  <a:srgbClr val="FFFFFF"/>
                </a:solidFill>
              </a:defRPr>
            </a:lvl1pPr>
          </a:lstStyle>
          <a:p>
            <a:pPr lvl="0"/>
            <a:r>
              <a:rPr lang="zh-CN" altLang="en-US" dirty="0"/>
              <a:t>节编号</a:t>
            </a:r>
            <a:endParaRPr lang="zh-CN" altLang="en-US" dirty="0"/>
          </a:p>
        </p:txBody>
      </p:sp>
      <p:sp>
        <p:nvSpPr>
          <p:cNvPr id="8" name="文本占位符 2"/>
          <p:cNvSpPr>
            <a:spLocks noGrp="1"/>
          </p:cNvSpPr>
          <p:nvPr>
            <p:ph type="body" idx="1" hasCustomPrompt="1"/>
            <p:custDataLst>
              <p:tags r:id="rId10"/>
            </p:custDataLst>
          </p:nvPr>
        </p:nvSpPr>
        <p:spPr>
          <a:xfrm>
            <a:off x="2903855" y="3836987"/>
            <a:ext cx="6384290" cy="563245"/>
          </a:xfrm>
        </p:spPr>
        <p:txBody>
          <a:bodyPr wrap="square">
            <a:normAutofit/>
          </a:bodyPr>
          <a:lstStyle>
            <a:lvl1pPr marL="0" indent="0" algn="ctr">
              <a:buNone/>
              <a:defRPr sz="2400" b="1" u="none" strike="noStrike" kern="1200" cap="none" spc="0" normalizeH="0">
                <a:solidFill>
                  <a:schemeClr val="tx1">
                    <a:lumMod val="75000"/>
                    <a:lumOff val="25000"/>
                  </a:schemeClr>
                </a:solidFill>
                <a:uFillTx/>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单击此处编辑副标题</a:t>
            </a:r>
            <a:endParaRPr lang="zh-CN" altLang="en-US" dirty="0"/>
          </a:p>
        </p:txBody>
      </p:sp>
      <p:sp>
        <p:nvSpPr>
          <p:cNvPr id="7" name="标题 1"/>
          <p:cNvSpPr>
            <a:spLocks noGrp="1"/>
          </p:cNvSpPr>
          <p:nvPr>
            <p:ph type="title" hasCustomPrompt="1"/>
            <p:custDataLst>
              <p:tags r:id="rId11"/>
            </p:custDataLst>
          </p:nvPr>
        </p:nvSpPr>
        <p:spPr>
          <a:xfrm>
            <a:off x="2903855" y="2747327"/>
            <a:ext cx="6384290" cy="1051560"/>
          </a:xfrm>
        </p:spPr>
        <p:txBody>
          <a:bodyPr wrap="square" anchor="b">
            <a:normAutofit/>
          </a:bodyPr>
          <a:lstStyle>
            <a:lvl1pPr algn="ctr">
              <a:defRPr kumimoji="0" lang="en-US" altLang="zh-CN" sz="5400" b="1" i="0" u="none" strike="noStrike" kern="1200" cap="none" spc="0" normalizeH="0" baseline="0" noProof="1">
                <a:solidFill>
                  <a:schemeClr val="tx1"/>
                </a:solidFill>
                <a:uFillTx/>
                <a:latin typeface="+mj-lt"/>
                <a:ea typeface="+mj-ea"/>
                <a:cs typeface="+mj-cs"/>
              </a:defRPr>
            </a:lvl1pPr>
          </a:lstStyle>
          <a:p>
            <a:r>
              <a:rPr lang="zh-CN" altLang="en-US" dirty="0"/>
              <a:t>单击编辑母版标题</a:t>
            </a:r>
            <a:endParaRPr lang="zh-CN" alt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custDataLst>
              <p:tags r:id="rId2"/>
            </p:custDataLst>
          </p:nvPr>
        </p:nvSpPr>
        <p:spPr>
          <a:xfrm>
            <a:off x="695960" y="1301750"/>
            <a:ext cx="5323840" cy="48758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3"/>
            </p:custDataLst>
          </p:nvPr>
        </p:nvSpPr>
        <p:spPr>
          <a:xfrm>
            <a:off x="6172200" y="1301750"/>
            <a:ext cx="5323840" cy="48758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8" name="标题 1"/>
          <p:cNvSpPr>
            <a:spLocks noGrp="1"/>
          </p:cNvSpPr>
          <p:nvPr>
            <p:ph type="title"/>
            <p:custDataLst>
              <p:tags r:id="rId7"/>
            </p:custDataLst>
          </p:nvPr>
        </p:nvSpPr>
        <p:spPr/>
        <p:txBody>
          <a:bodyPr/>
          <a:p>
            <a:r>
              <a:rPr lang="zh-CN" altLang="en-US" smtClean="0"/>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301750"/>
            <a:ext cx="5323840" cy="411303"/>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custDataLst>
              <p:tags r:id="rId3"/>
            </p:custDataLst>
          </p:nvPr>
        </p:nvSpPr>
        <p:spPr>
          <a:xfrm>
            <a:off x="695960" y="1875099"/>
            <a:ext cx="5323840" cy="430027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custDataLst>
              <p:tags r:id="rId4"/>
            </p:custDataLst>
          </p:nvPr>
        </p:nvSpPr>
        <p:spPr>
          <a:xfrm>
            <a:off x="6172200" y="1301750"/>
            <a:ext cx="5323840" cy="411303"/>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custDataLst>
              <p:tags r:id="rId5"/>
            </p:custDataLst>
          </p:nvPr>
        </p:nvSpPr>
        <p:spPr>
          <a:xfrm>
            <a:off x="6172200" y="1875099"/>
            <a:ext cx="5323840" cy="430027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10" name="标题 1"/>
          <p:cNvSpPr>
            <a:spLocks noGrp="1"/>
          </p:cNvSpPr>
          <p:nvPr>
            <p:ph type="title"/>
            <p:custDataLst>
              <p:tags r:id="rId9"/>
            </p:custDataLst>
          </p:nvPr>
        </p:nvSpPr>
        <p:spPr/>
        <p:txBody>
          <a:bodyPr/>
          <a:p>
            <a:r>
              <a:rPr lang="zh-CN" altLang="en-US" smtClean="0"/>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6" name="标题 1"/>
          <p:cNvSpPr>
            <a:spLocks noGrp="1"/>
          </p:cNvSpPr>
          <p:nvPr>
            <p:ph type="title"/>
            <p:custDataLst>
              <p:tags r:id="rId5"/>
            </p:custDataLst>
          </p:nvPr>
        </p:nvSpPr>
        <p:spPr/>
        <p:txBody>
          <a:bodyPr/>
          <a:p>
            <a:r>
              <a:rPr lang="zh-CN" altLang="en-US" smtClean="0"/>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仅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95960" y="360045"/>
            <a:ext cx="10801985" cy="581787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标题和副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6" name="Text Placeholder 5"/>
          <p:cNvSpPr>
            <a:spLocks noGrp="1"/>
          </p:cNvSpPr>
          <p:nvPr>
            <p:ph type="body" idx="13" hasCustomPrompt="1"/>
            <p:custDataLst>
              <p:tags r:id="rId5"/>
            </p:custDataLst>
          </p:nvPr>
        </p:nvSpPr>
        <p:spPr>
          <a:xfrm>
            <a:off x="695960" y="1301750"/>
            <a:ext cx="10799088" cy="405553"/>
          </a:xfrm>
        </p:spPr>
        <p:txBody>
          <a:bodyPr/>
          <a:lstStyle>
            <a:lvl5pPr>
              <a:buNone/>
              <a:defRPr/>
            </a:lvl5pPr>
          </a:lstStyle>
          <a:p>
            <a:pPr lvl="0"/>
            <a:r>
              <a:rPr lang="zh-CN" altLang="en-US" smtClean="0"/>
              <a:t>单击此处编辑副标题</a:t>
            </a:r>
            <a:endParaRPr lang="zh-CN" altLang="en-US" smtClean="0"/>
          </a:p>
        </p:txBody>
      </p:sp>
      <p:sp>
        <p:nvSpPr>
          <p:cNvPr id="7" name="标题 1"/>
          <p:cNvSpPr>
            <a:spLocks noGrp="1"/>
          </p:cNvSpPr>
          <p:nvPr>
            <p:ph type="title"/>
            <p:custDataLst>
              <p:tags r:id="rId6"/>
            </p:custDataLst>
          </p:nvPr>
        </p:nvSpPr>
        <p:spPr/>
        <p:txBody>
          <a:bodyPr/>
          <a:p>
            <a:r>
              <a:rPr lang="zh-CN" altLang="en-US" smtClean="0"/>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2">
            <a:lumMod val="37143"/>
          </a:schemeClr>
        </a:solidFill>
        <a:effectLst/>
      </p:bgPr>
    </p:bg>
    <p:spTree>
      <p:nvGrpSpPr>
        <p:cNvPr id="1" name=""/>
        <p:cNvGrpSpPr/>
        <p:nvPr/>
      </p:nvGrpSpPr>
      <p:grpSpPr>
        <a:xfrm>
          <a:off x="0" y="0"/>
          <a:ext cx="0" cy="0"/>
          <a:chOff x="0" y="0"/>
          <a:chExt cx="0" cy="0"/>
        </a:xfrm>
      </p:grpSpPr>
      <p:pic>
        <p:nvPicPr>
          <p:cNvPr id="17" name="图片 16" descr="QQ图片20230829210201"/>
          <p:cNvPicPr>
            <a:picLocks noChangeAspect="1"/>
          </p:cNvPicPr>
          <p:nvPr>
            <p:custDataLst>
              <p:tags r:id="rId2"/>
            </p:custDataLst>
          </p:nvPr>
        </p:nvPicPr>
        <p:blipFill>
          <a:blip r:embed="rId3"/>
          <a:stretch>
            <a:fillRect/>
          </a:stretch>
        </p:blipFill>
        <p:spPr>
          <a:xfrm>
            <a:off x="8786495" y="4725035"/>
            <a:ext cx="3405505" cy="2270760"/>
          </a:xfrm>
          <a:prstGeom prst="rect">
            <a:avLst/>
          </a:prstGeom>
        </p:spPr>
      </p:pic>
      <p:sp>
        <p:nvSpPr>
          <p:cNvPr id="18" name="斜纹 17"/>
          <p:cNvSpPr/>
          <p:nvPr>
            <p:custDataLst>
              <p:tags r:id="rId4"/>
            </p:custDataLst>
          </p:nvPr>
        </p:nvSpPr>
        <p:spPr>
          <a:xfrm rot="10800000">
            <a:off x="8646795" y="6090285"/>
            <a:ext cx="142240" cy="1489075"/>
          </a:xfrm>
          <a:prstGeom prst="diagStripe">
            <a:avLst/>
          </a:prstGeom>
          <a:solidFill>
            <a:schemeClr val="accent4">
              <a:lumMod val="84538"/>
              <a:lumOff val="15462"/>
            </a:schemeClr>
          </a:solidFill>
          <a:ln>
            <a:solidFill>
              <a:schemeClr val="accent4">
                <a:lumMod val="84868"/>
                <a:lumOff val="15132"/>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19" name="图片 18" descr="logo"/>
          <p:cNvPicPr>
            <a:picLocks noChangeAspect="1"/>
          </p:cNvPicPr>
          <p:nvPr>
            <p:custDataLst>
              <p:tags r:id="rId5"/>
            </p:custDataLst>
          </p:nvPr>
        </p:nvPicPr>
        <p:blipFill>
          <a:blip r:embed="rId6"/>
          <a:stretch>
            <a:fillRect/>
          </a:stretch>
        </p:blipFill>
        <p:spPr>
          <a:xfrm>
            <a:off x="0" y="-2026285"/>
            <a:ext cx="6858000" cy="6858000"/>
          </a:xfrm>
          <a:prstGeom prst="rect">
            <a:avLst/>
          </a:prstGeom>
        </p:spPr>
      </p:pic>
      <p:sp>
        <p:nvSpPr>
          <p:cNvPr id="21" name="半闭框 20"/>
          <p:cNvSpPr/>
          <p:nvPr>
            <p:custDataLst>
              <p:tags r:id="rId7"/>
            </p:custDataLst>
          </p:nvPr>
        </p:nvSpPr>
        <p:spPr>
          <a:xfrm rot="5400000">
            <a:off x="11463020" y="57150"/>
            <a:ext cx="786130" cy="673100"/>
          </a:xfrm>
          <a:prstGeom prst="halfFram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9" name="署名占位符 10"/>
          <p:cNvSpPr>
            <a:spLocks noGrp="1"/>
          </p:cNvSpPr>
          <p:nvPr>
            <p:ph type="body" sz="quarter" idx="17" hasCustomPrompt="1"/>
            <p:custDataLst>
              <p:tags r:id="rId8"/>
            </p:custDataLst>
          </p:nvPr>
        </p:nvSpPr>
        <p:spPr>
          <a:xfrm>
            <a:off x="4925588" y="3862635"/>
            <a:ext cx="2340000" cy="468000"/>
          </a:xfrm>
          <a:prstGeom prst="roundRect">
            <a:avLst>
              <a:gd name="adj" fmla="val 50000"/>
            </a:avLst>
          </a:prstGeom>
          <a:ln w="12700">
            <a:solidFill>
              <a:schemeClr val="lt1">
                <a:lumMod val="100000"/>
              </a:schemeClr>
            </a:soli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71755" tIns="18000" rIns="71755" bIns="18000" numCol="1" spcCol="0" rtlCol="0" fromWordArt="0" anchor="ctr" anchorCtr="0" forceAA="0" compatLnSpc="1">
            <a:normAutofit/>
          </a:bodyPr>
          <a:lstStyle>
            <a:defPPr>
              <a:defRPr lang="zh-CN"/>
            </a:defPPr>
            <a:lvl1pPr marL="0" marR="0" algn="ctr" defTabSz="914400" rtl="0" eaLnBrk="1" fontAlgn="auto" latinLnBrk="0" hangingPunct="1">
              <a:lnSpc>
                <a:spcPct val="100000"/>
              </a:lnSpc>
              <a:buClrTx/>
              <a:buSzTx/>
              <a:buFontTx/>
              <a:buNone/>
              <a:defRPr kumimoji="0" lang="zh-CN" altLang="en-US" sz="1800" b="1" i="0" u="none" strike="noStrike" kern="1200" cap="none" spc="0" normalizeH="0" baseline="0" noProof="1" dirty="0">
                <a:solidFill>
                  <a:schemeClr val="lt1"/>
                </a:solidFill>
                <a:latin typeface="+mn-ea"/>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r>
              <a:rPr>
                <a:sym typeface="+mn-ea"/>
              </a:rPr>
              <a:t>署名</a:t>
            </a:r>
            <a:endParaRPr>
              <a:sym typeface="+mn-ea"/>
            </a:endParaRPr>
          </a:p>
        </p:txBody>
      </p:sp>
      <p:sp>
        <p:nvSpPr>
          <p:cNvPr id="7" name="标题 6"/>
          <p:cNvSpPr txBox="1">
            <a:spLocks noGrp="1"/>
          </p:cNvSpPr>
          <p:nvPr>
            <p:ph type="ctrTitle" hasCustomPrompt="1"/>
            <p:custDataLst>
              <p:tags r:id="rId9"/>
            </p:custDataLst>
          </p:nvPr>
        </p:nvSpPr>
        <p:spPr>
          <a:xfrm>
            <a:off x="3112135" y="2146935"/>
            <a:ext cx="5968365" cy="1524635"/>
          </a:xfrm>
          <a:noFill/>
        </p:spPr>
        <p:txBody>
          <a:bodyPr wrap="square" rtlCol="0" anchor="ctr" anchorCtr="0">
            <a:normAutofit/>
          </a:bodyPr>
          <a:lstStyle>
            <a:defPPr>
              <a:defRPr lang="zh-CN"/>
            </a:defPPr>
            <a:lvl1pPr marL="0" marR="0" algn="ctr" defTabSz="914400" rtl="0" eaLnBrk="1" fontAlgn="auto" latinLnBrk="0" hangingPunct="1">
              <a:lnSpc>
                <a:spcPct val="100000"/>
              </a:lnSpc>
              <a:buClrTx/>
              <a:buSzTx/>
              <a:buFontTx/>
              <a:buNone/>
              <a:defRPr kumimoji="0" lang="en-US" altLang="zh-CN" sz="8800" b="1" i="0" u="none" strike="noStrike" kern="1200" cap="none" spc="0" normalizeH="0" baseline="0" noProof="1" dirty="0">
                <a:solidFill>
                  <a:schemeClr val="tx1"/>
                </a:solidFill>
                <a:uFillTx/>
                <a:latin typeface="+mj-lt"/>
                <a:ea typeface="+mj-ea"/>
                <a:cs typeface="+mj-cs"/>
                <a:sym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dirty="0">
                <a:sym typeface="+mn-ea"/>
              </a:rPr>
              <a:t>编辑标题</a:t>
            </a:r>
            <a:endParaRPr dirty="0">
              <a:sym typeface="+mn-ea"/>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半闭框 15"/>
          <p:cNvSpPr/>
          <p:nvPr>
            <p:custDataLst>
              <p:tags r:id="rId12"/>
            </p:custDataLst>
          </p:nvPr>
        </p:nvSpPr>
        <p:spPr>
          <a:xfrm rot="5400000">
            <a:off x="11463020" y="57150"/>
            <a:ext cx="786130" cy="673100"/>
          </a:xfrm>
          <a:prstGeom prst="halfFram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6" name="灯片编号占位符 5"/>
          <p:cNvSpPr>
            <a:spLocks noGrp="1"/>
          </p:cNvSpPr>
          <p:nvPr>
            <p:ph type="sldNum" sz="quarter" idx="4"/>
            <p:custDataLst>
              <p:tags r:id="rId13"/>
            </p:custDataLst>
          </p:nvPr>
        </p:nvSpPr>
        <p:spPr>
          <a:xfrm>
            <a:off x="8753983"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5" name="页脚占位符 4"/>
          <p:cNvSpPr>
            <a:spLocks noGrp="1"/>
          </p:cNvSpPr>
          <p:nvPr>
            <p:ph type="ftr" sz="quarter" idx="3"/>
            <p:custDataLst>
              <p:tags r:id="rId14"/>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4" name="日期占位符 3"/>
          <p:cNvSpPr>
            <a:spLocks noGrp="1"/>
          </p:cNvSpPr>
          <p:nvPr>
            <p:ph type="dt" sz="half" idx="2"/>
            <p:custDataLst>
              <p:tags r:id="rId15"/>
            </p:custDataLst>
          </p:nvPr>
        </p:nvSpPr>
        <p:spPr>
          <a:xfrm>
            <a:off x="69596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3" name="文本占位符 2"/>
          <p:cNvSpPr>
            <a:spLocks noGrp="1"/>
          </p:cNvSpPr>
          <p:nvPr>
            <p:ph type="body" idx="1"/>
            <p:custDataLst>
              <p:tags r:id="rId16"/>
            </p:custDataLst>
          </p:nvPr>
        </p:nvSpPr>
        <p:spPr>
          <a:xfrm>
            <a:off x="695960" y="1301749"/>
            <a:ext cx="10800000" cy="487362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标题占位符 1"/>
          <p:cNvSpPr>
            <a:spLocks noGrp="1"/>
          </p:cNvSpPr>
          <p:nvPr>
            <p:ph type="title"/>
            <p:custDataLst>
              <p:tags r:id="rId17"/>
            </p:custDataLst>
          </p:nvPr>
        </p:nvSpPr>
        <p:spPr>
          <a:xfrm>
            <a:off x="695960" y="360000"/>
            <a:ext cx="10800000" cy="7200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1" i="1" u="none" kern="1200" spc="0">
          <a:solidFill>
            <a:schemeClr val="tx1"/>
          </a:solidFill>
          <a:effectLst>
            <a:outerShdw>
              <a:srgbClr val="FFFFFF"/>
            </a:outerShdw>
          </a:effectLst>
          <a:uFill>
            <a:solidFill>
              <a:schemeClr val="bg1"/>
            </a:solidFill>
          </a:uFill>
          <a:latin typeface="+mj-lt"/>
          <a:ea typeface="+mj-ea"/>
          <a:cs typeface="+mj-cs"/>
        </a:defRPr>
      </a:lvl1pPr>
    </p:titleStyle>
    <p:bodyStyle>
      <a:lvl1pPr marL="228600" indent="0" algn="l" defTabSz="914400" rtl="0" eaLnBrk="1" latinLnBrk="0" hangingPunct="1">
        <a:lnSpc>
          <a:spcPct val="130000"/>
        </a:lnSpc>
        <a:spcBef>
          <a:spcPts val="1000"/>
        </a:spcBef>
        <a:buFont typeface="Arial" panose="020B0604020202020204" pitchFamily="34" charset="0"/>
        <a:buChar char="•"/>
        <a:defRPr sz="2400" kern="1200" spc="0">
          <a:solidFill>
            <a:schemeClr val="tx1"/>
          </a:solidFill>
          <a:latin typeface="+mn-lt"/>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lt"/>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lt"/>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lt"/>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tags" Target="../tags/tag132.xml"/><Relationship Id="rId1" Type="http://schemas.openxmlformats.org/officeDocument/2006/relationships/tags" Target="../tags/tag131.xml"/></Relationships>
</file>

<file path=ppt/slides/_rels/slide10.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tags" Target="../tags/tag208.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tags" Target="../tags/tag207.xml"/><Relationship Id="rId4" Type="http://schemas.openxmlformats.org/officeDocument/2006/relationships/image" Target="../media/image36.png"/><Relationship Id="rId3" Type="http://schemas.openxmlformats.org/officeDocument/2006/relationships/tags" Target="../tags/tag206.xml"/><Relationship Id="rId2" Type="http://schemas.openxmlformats.org/officeDocument/2006/relationships/tags" Target="../tags/tag205.xml"/><Relationship Id="rId18" Type="http://schemas.openxmlformats.org/officeDocument/2006/relationships/slideLayout" Target="../slideLayouts/slideLayout13.xml"/><Relationship Id="rId17" Type="http://schemas.openxmlformats.org/officeDocument/2006/relationships/tags" Target="../tags/tag211.xml"/><Relationship Id="rId16" Type="http://schemas.openxmlformats.org/officeDocument/2006/relationships/image" Target="../media/image4.png"/><Relationship Id="rId15" Type="http://schemas.openxmlformats.org/officeDocument/2006/relationships/tags" Target="../tags/tag210.xml"/><Relationship Id="rId14" Type="http://schemas.openxmlformats.org/officeDocument/2006/relationships/image" Target="../media/image43.png"/><Relationship Id="rId13" Type="http://schemas.openxmlformats.org/officeDocument/2006/relationships/image" Target="../media/image42.png"/><Relationship Id="rId12" Type="http://schemas.openxmlformats.org/officeDocument/2006/relationships/image" Target="../media/image41.png"/><Relationship Id="rId11" Type="http://schemas.openxmlformats.org/officeDocument/2006/relationships/image" Target="../media/image40.png"/><Relationship Id="rId10" Type="http://schemas.openxmlformats.org/officeDocument/2006/relationships/tags" Target="../tags/tag209.xml"/><Relationship Id="rId1" Type="http://schemas.openxmlformats.org/officeDocument/2006/relationships/tags" Target="../tags/tag204.xml"/></Relationships>
</file>

<file path=ppt/slides/_rels/slide11.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image" Target="../media/image46.png"/><Relationship Id="rId7" Type="http://schemas.openxmlformats.org/officeDocument/2006/relationships/tags" Target="../tags/tag216.xml"/><Relationship Id="rId6" Type="http://schemas.openxmlformats.org/officeDocument/2006/relationships/image" Target="../media/image45.png"/><Relationship Id="rId5" Type="http://schemas.openxmlformats.org/officeDocument/2006/relationships/tags" Target="../tags/tag215.xml"/><Relationship Id="rId4" Type="http://schemas.openxmlformats.org/officeDocument/2006/relationships/image" Target="../media/image44.png"/><Relationship Id="rId3" Type="http://schemas.openxmlformats.org/officeDocument/2006/relationships/tags" Target="../tags/tag214.xml"/><Relationship Id="rId22" Type="http://schemas.openxmlformats.org/officeDocument/2006/relationships/slideLayout" Target="../slideLayouts/slideLayout13.xml"/><Relationship Id="rId21" Type="http://schemas.openxmlformats.org/officeDocument/2006/relationships/tags" Target="../tags/tag226.xml"/><Relationship Id="rId20" Type="http://schemas.openxmlformats.org/officeDocument/2006/relationships/image" Target="../media/image4.png"/><Relationship Id="rId2" Type="http://schemas.openxmlformats.org/officeDocument/2006/relationships/tags" Target="../tags/tag213.xml"/><Relationship Id="rId19" Type="http://schemas.openxmlformats.org/officeDocument/2006/relationships/tags" Target="../tags/tag225.xml"/><Relationship Id="rId18" Type="http://schemas.openxmlformats.org/officeDocument/2006/relationships/tags" Target="../tags/tag224.xml"/><Relationship Id="rId17" Type="http://schemas.openxmlformats.org/officeDocument/2006/relationships/tags" Target="../tags/tag223.xml"/><Relationship Id="rId16" Type="http://schemas.openxmlformats.org/officeDocument/2006/relationships/tags" Target="../tags/tag222.xml"/><Relationship Id="rId15" Type="http://schemas.openxmlformats.org/officeDocument/2006/relationships/tags" Target="../tags/tag221.xml"/><Relationship Id="rId14" Type="http://schemas.openxmlformats.org/officeDocument/2006/relationships/image" Target="../media/image48.png"/><Relationship Id="rId13" Type="http://schemas.openxmlformats.org/officeDocument/2006/relationships/tags" Target="../tags/tag220.xml"/><Relationship Id="rId12" Type="http://schemas.openxmlformats.org/officeDocument/2006/relationships/tags" Target="../tags/tag219.xml"/><Relationship Id="rId11" Type="http://schemas.openxmlformats.org/officeDocument/2006/relationships/image" Target="../media/image47.png"/><Relationship Id="rId10" Type="http://schemas.openxmlformats.org/officeDocument/2006/relationships/tags" Target="../tags/tag218.xml"/><Relationship Id="rId1" Type="http://schemas.openxmlformats.org/officeDocument/2006/relationships/tags" Target="../tags/tag212.xml"/></Relationships>
</file>

<file path=ppt/slides/_rels/slide12.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tags" Target="../tags/tag231.xml"/><Relationship Id="rId7" Type="http://schemas.openxmlformats.org/officeDocument/2006/relationships/tags" Target="../tags/tag230.xml"/><Relationship Id="rId6" Type="http://schemas.openxmlformats.org/officeDocument/2006/relationships/tags" Target="../tags/tag229.xml"/><Relationship Id="rId5" Type="http://schemas.openxmlformats.org/officeDocument/2006/relationships/image" Target="../media/image51.png"/><Relationship Id="rId4" Type="http://schemas.openxmlformats.org/officeDocument/2006/relationships/tags" Target="../tags/tag228.xml"/><Relationship Id="rId3" Type="http://schemas.openxmlformats.org/officeDocument/2006/relationships/image" Target="../media/image50.png"/><Relationship Id="rId2" Type="http://schemas.openxmlformats.org/officeDocument/2006/relationships/tags" Target="../tags/tag227.xml"/><Relationship Id="rId16" Type="http://schemas.openxmlformats.org/officeDocument/2006/relationships/slideLayout" Target="../slideLayouts/slideLayout13.xml"/><Relationship Id="rId15" Type="http://schemas.openxmlformats.org/officeDocument/2006/relationships/tags" Target="../tags/tag235.xml"/><Relationship Id="rId14" Type="http://schemas.openxmlformats.org/officeDocument/2006/relationships/image" Target="../media/image4.png"/><Relationship Id="rId13" Type="http://schemas.openxmlformats.org/officeDocument/2006/relationships/tags" Target="../tags/tag234.xml"/><Relationship Id="rId12" Type="http://schemas.openxmlformats.org/officeDocument/2006/relationships/image" Target="../media/image53.png"/><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image" Target="../media/image49.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39.xml"/><Relationship Id="rId7" Type="http://schemas.openxmlformats.org/officeDocument/2006/relationships/image" Target="../media/image56.png"/><Relationship Id="rId6" Type="http://schemas.openxmlformats.org/officeDocument/2006/relationships/tags" Target="../tags/tag238.xml"/><Relationship Id="rId5" Type="http://schemas.openxmlformats.org/officeDocument/2006/relationships/image" Target="../media/image55.png"/><Relationship Id="rId4" Type="http://schemas.openxmlformats.org/officeDocument/2006/relationships/tags" Target="../tags/tag237.xml"/><Relationship Id="rId3" Type="http://schemas.openxmlformats.org/officeDocument/2006/relationships/image" Target="../media/image54.jpeg"/><Relationship Id="rId2" Type="http://schemas.openxmlformats.org/officeDocument/2006/relationships/tags" Target="../tags/tag236.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tags" Target="../tags/tag244.xml"/><Relationship Id="rId7" Type="http://schemas.openxmlformats.org/officeDocument/2006/relationships/image" Target="../media/image59.png"/><Relationship Id="rId6" Type="http://schemas.openxmlformats.org/officeDocument/2006/relationships/tags" Target="../tags/tag243.xml"/><Relationship Id="rId5" Type="http://schemas.openxmlformats.org/officeDocument/2006/relationships/image" Target="../media/image58.png"/><Relationship Id="rId4" Type="http://schemas.openxmlformats.org/officeDocument/2006/relationships/tags" Target="../tags/tag242.xml"/><Relationship Id="rId30" Type="http://schemas.openxmlformats.org/officeDocument/2006/relationships/slideLayout" Target="../slideLayouts/slideLayout13.xml"/><Relationship Id="rId3" Type="http://schemas.openxmlformats.org/officeDocument/2006/relationships/image" Target="../media/image57.png"/><Relationship Id="rId29" Type="http://schemas.openxmlformats.org/officeDocument/2006/relationships/tags" Target="../tags/tag261.xml"/><Relationship Id="rId28" Type="http://schemas.openxmlformats.org/officeDocument/2006/relationships/image" Target="../media/image4.png"/><Relationship Id="rId27" Type="http://schemas.openxmlformats.org/officeDocument/2006/relationships/tags" Target="../tags/tag260.xml"/><Relationship Id="rId26" Type="http://schemas.openxmlformats.org/officeDocument/2006/relationships/tags" Target="../tags/tag259.xml"/><Relationship Id="rId25" Type="http://schemas.openxmlformats.org/officeDocument/2006/relationships/image" Target="../media/image62.png"/><Relationship Id="rId24" Type="http://schemas.openxmlformats.org/officeDocument/2006/relationships/tags" Target="../tags/tag258.xml"/><Relationship Id="rId23" Type="http://schemas.openxmlformats.org/officeDocument/2006/relationships/tags" Target="../tags/tag257.xml"/><Relationship Id="rId22" Type="http://schemas.openxmlformats.org/officeDocument/2006/relationships/tags" Target="../tags/tag256.xml"/><Relationship Id="rId21" Type="http://schemas.openxmlformats.org/officeDocument/2006/relationships/tags" Target="../tags/tag255.xml"/><Relationship Id="rId20" Type="http://schemas.openxmlformats.org/officeDocument/2006/relationships/tags" Target="../tags/tag254.xml"/><Relationship Id="rId2" Type="http://schemas.openxmlformats.org/officeDocument/2006/relationships/tags" Target="../tags/tag241.xml"/><Relationship Id="rId19" Type="http://schemas.openxmlformats.org/officeDocument/2006/relationships/tags" Target="../tags/tag253.xml"/><Relationship Id="rId18" Type="http://schemas.openxmlformats.org/officeDocument/2006/relationships/tags" Target="../tags/tag252.xml"/><Relationship Id="rId17" Type="http://schemas.openxmlformats.org/officeDocument/2006/relationships/tags" Target="../tags/tag251.xml"/><Relationship Id="rId16" Type="http://schemas.openxmlformats.org/officeDocument/2006/relationships/tags" Target="../tags/tag250.xml"/><Relationship Id="rId15" Type="http://schemas.openxmlformats.org/officeDocument/2006/relationships/tags" Target="../tags/tag249.xml"/><Relationship Id="rId14" Type="http://schemas.openxmlformats.org/officeDocument/2006/relationships/tags" Target="../tags/tag248.xml"/><Relationship Id="rId13" Type="http://schemas.openxmlformats.org/officeDocument/2006/relationships/tags" Target="../tags/tag247.xml"/><Relationship Id="rId12" Type="http://schemas.openxmlformats.org/officeDocument/2006/relationships/tags" Target="../tags/tag246.xml"/><Relationship Id="rId11" Type="http://schemas.openxmlformats.org/officeDocument/2006/relationships/image" Target="../media/image61.png"/><Relationship Id="rId10" Type="http://schemas.openxmlformats.org/officeDocument/2006/relationships/tags" Target="../tags/tag245.xml"/><Relationship Id="rId1" Type="http://schemas.openxmlformats.org/officeDocument/2006/relationships/tags" Target="../tags/tag240.xml"/></Relationships>
</file>

<file path=ppt/slides/_rels/slide15.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image" Target="../media/image65.png"/><Relationship Id="rId6" Type="http://schemas.openxmlformats.org/officeDocument/2006/relationships/tags" Target="../tags/tag265.xml"/><Relationship Id="rId5" Type="http://schemas.openxmlformats.org/officeDocument/2006/relationships/image" Target="../media/image64.png"/><Relationship Id="rId4" Type="http://schemas.openxmlformats.org/officeDocument/2006/relationships/tags" Target="../tags/tag264.xml"/><Relationship Id="rId3" Type="http://schemas.openxmlformats.org/officeDocument/2006/relationships/image" Target="../media/image63.png"/><Relationship Id="rId26" Type="http://schemas.openxmlformats.org/officeDocument/2006/relationships/slideLayout" Target="../slideLayouts/slideLayout13.xml"/><Relationship Id="rId25" Type="http://schemas.openxmlformats.org/officeDocument/2006/relationships/tags" Target="../tags/tag279.xml"/><Relationship Id="rId24" Type="http://schemas.openxmlformats.org/officeDocument/2006/relationships/image" Target="../media/image4.png"/><Relationship Id="rId23" Type="http://schemas.openxmlformats.org/officeDocument/2006/relationships/tags" Target="../tags/tag278.xml"/><Relationship Id="rId22" Type="http://schemas.openxmlformats.org/officeDocument/2006/relationships/tags" Target="../tags/tag277.xml"/><Relationship Id="rId21" Type="http://schemas.openxmlformats.org/officeDocument/2006/relationships/tags" Target="../tags/tag276.xml"/><Relationship Id="rId20" Type="http://schemas.openxmlformats.org/officeDocument/2006/relationships/tags" Target="../tags/tag275.xml"/><Relationship Id="rId2" Type="http://schemas.openxmlformats.org/officeDocument/2006/relationships/tags" Target="../tags/tag263.xml"/><Relationship Id="rId19" Type="http://schemas.openxmlformats.org/officeDocument/2006/relationships/tags" Target="../tags/tag274.xml"/><Relationship Id="rId18" Type="http://schemas.openxmlformats.org/officeDocument/2006/relationships/tags" Target="../tags/tag273.xml"/><Relationship Id="rId17" Type="http://schemas.openxmlformats.org/officeDocument/2006/relationships/tags" Target="../tags/tag272.xml"/><Relationship Id="rId16" Type="http://schemas.openxmlformats.org/officeDocument/2006/relationships/image" Target="../media/image68.png"/><Relationship Id="rId15" Type="http://schemas.openxmlformats.org/officeDocument/2006/relationships/tags" Target="../tags/tag271.xml"/><Relationship Id="rId14" Type="http://schemas.openxmlformats.org/officeDocument/2006/relationships/tags" Target="../tags/tag270.xml"/><Relationship Id="rId13" Type="http://schemas.openxmlformats.org/officeDocument/2006/relationships/image" Target="../media/image67.png"/><Relationship Id="rId12" Type="http://schemas.openxmlformats.org/officeDocument/2006/relationships/tags" Target="../tags/tag269.xml"/><Relationship Id="rId11" Type="http://schemas.openxmlformats.org/officeDocument/2006/relationships/image" Target="../media/image66.png"/><Relationship Id="rId10" Type="http://schemas.openxmlformats.org/officeDocument/2006/relationships/tags" Target="../tags/tag268.xml"/><Relationship Id="rId1" Type="http://schemas.openxmlformats.org/officeDocument/2006/relationships/tags" Target="../tags/tag262.xml"/></Relationships>
</file>

<file path=ppt/slides/_rels/slide16.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image" Target="../media/image71.png"/><Relationship Id="rId7" Type="http://schemas.openxmlformats.org/officeDocument/2006/relationships/tags" Target="../tags/tag284.xml"/><Relationship Id="rId6" Type="http://schemas.openxmlformats.org/officeDocument/2006/relationships/tags" Target="../tags/tag283.xml"/><Relationship Id="rId5" Type="http://schemas.openxmlformats.org/officeDocument/2006/relationships/image" Target="../media/image70.png"/><Relationship Id="rId4" Type="http://schemas.openxmlformats.org/officeDocument/2006/relationships/tags" Target="../tags/tag282.xml"/><Relationship Id="rId3" Type="http://schemas.openxmlformats.org/officeDocument/2006/relationships/tags" Target="../tags/tag281.xml"/><Relationship Id="rId20" Type="http://schemas.openxmlformats.org/officeDocument/2006/relationships/slideLayout" Target="../slideLayouts/slideLayout13.xml"/><Relationship Id="rId2" Type="http://schemas.openxmlformats.org/officeDocument/2006/relationships/image" Target="../media/image69.jpeg"/><Relationship Id="rId19" Type="http://schemas.openxmlformats.org/officeDocument/2006/relationships/tags" Target="../tags/tag291.xml"/><Relationship Id="rId18" Type="http://schemas.openxmlformats.org/officeDocument/2006/relationships/image" Target="../media/image4.png"/><Relationship Id="rId17" Type="http://schemas.openxmlformats.org/officeDocument/2006/relationships/tags" Target="../tags/tag290.xml"/><Relationship Id="rId16" Type="http://schemas.openxmlformats.org/officeDocument/2006/relationships/image" Target="../media/image74.jpeg"/><Relationship Id="rId15" Type="http://schemas.openxmlformats.org/officeDocument/2006/relationships/tags" Target="../tags/tag289.xml"/><Relationship Id="rId14" Type="http://schemas.openxmlformats.org/officeDocument/2006/relationships/image" Target="../media/image73.jpeg"/><Relationship Id="rId13" Type="http://schemas.openxmlformats.org/officeDocument/2006/relationships/tags" Target="../tags/tag288.xml"/><Relationship Id="rId12" Type="http://schemas.openxmlformats.org/officeDocument/2006/relationships/tags" Target="../tags/tag287.xml"/><Relationship Id="rId11" Type="http://schemas.openxmlformats.org/officeDocument/2006/relationships/image" Target="../media/image72.png"/><Relationship Id="rId10" Type="http://schemas.openxmlformats.org/officeDocument/2006/relationships/tags" Target="../tags/tag286.xml"/><Relationship Id="rId1" Type="http://schemas.openxmlformats.org/officeDocument/2006/relationships/tags" Target="../tags/tag280.xml"/></Relationships>
</file>

<file path=ppt/slides/_rels/slide17.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image" Target="../media/image77.png"/><Relationship Id="rId7" Type="http://schemas.openxmlformats.org/officeDocument/2006/relationships/tags" Target="../tags/tag295.xml"/><Relationship Id="rId6" Type="http://schemas.openxmlformats.org/officeDocument/2006/relationships/image" Target="../media/image76.png"/><Relationship Id="rId5" Type="http://schemas.openxmlformats.org/officeDocument/2006/relationships/tags" Target="../tags/tag294.xml"/><Relationship Id="rId4" Type="http://schemas.openxmlformats.org/officeDocument/2006/relationships/image" Target="../media/image75.png"/><Relationship Id="rId3" Type="http://schemas.openxmlformats.org/officeDocument/2006/relationships/tags" Target="../tags/tag293.xml"/><Relationship Id="rId2" Type="http://schemas.openxmlformats.org/officeDocument/2006/relationships/tags" Target="../tags/tag292.xml"/><Relationship Id="rId10" Type="http://schemas.openxmlformats.org/officeDocument/2006/relationships/slideLayout" Target="../slideLayouts/slideLayout1.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9" Type="http://schemas.openxmlformats.org/officeDocument/2006/relationships/image" Target="../media/image80.jpeg"/><Relationship Id="rId8" Type="http://schemas.openxmlformats.org/officeDocument/2006/relationships/tags" Target="../tags/tag302.xml"/><Relationship Id="rId7" Type="http://schemas.openxmlformats.org/officeDocument/2006/relationships/tags" Target="../tags/tag301.xml"/><Relationship Id="rId6" Type="http://schemas.openxmlformats.org/officeDocument/2006/relationships/tags" Target="../tags/tag300.xml"/><Relationship Id="rId5" Type="http://schemas.openxmlformats.org/officeDocument/2006/relationships/image" Target="../media/image79.png"/><Relationship Id="rId4" Type="http://schemas.openxmlformats.org/officeDocument/2006/relationships/tags" Target="../tags/tag299.xml"/><Relationship Id="rId3" Type="http://schemas.openxmlformats.org/officeDocument/2006/relationships/image" Target="../media/image78.png"/><Relationship Id="rId2" Type="http://schemas.openxmlformats.org/officeDocument/2006/relationships/tags" Target="../tags/tag298.xml"/><Relationship Id="rId15" Type="http://schemas.openxmlformats.org/officeDocument/2006/relationships/slideLayout" Target="../slideLayouts/slideLayout13.xml"/><Relationship Id="rId14" Type="http://schemas.openxmlformats.org/officeDocument/2006/relationships/tags" Target="../tags/tag305.xml"/><Relationship Id="rId13" Type="http://schemas.openxmlformats.org/officeDocument/2006/relationships/image" Target="../media/image4.png"/><Relationship Id="rId12" Type="http://schemas.openxmlformats.org/officeDocument/2006/relationships/tags" Target="../tags/tag304.xml"/><Relationship Id="rId11" Type="http://schemas.openxmlformats.org/officeDocument/2006/relationships/image" Target="../media/image81.png"/><Relationship Id="rId10" Type="http://schemas.openxmlformats.org/officeDocument/2006/relationships/tags" Target="../tags/tag303.xml"/><Relationship Id="rId1" Type="http://schemas.openxmlformats.org/officeDocument/2006/relationships/tags" Target="../tags/tag297.xml"/></Relationships>
</file>

<file path=ppt/slides/_rels/slide19.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image" Target="../media/image84.png"/><Relationship Id="rId7" Type="http://schemas.openxmlformats.org/officeDocument/2006/relationships/tags" Target="../tags/tag309.xml"/><Relationship Id="rId6" Type="http://schemas.openxmlformats.org/officeDocument/2006/relationships/image" Target="../media/image83.png"/><Relationship Id="rId5" Type="http://schemas.openxmlformats.org/officeDocument/2006/relationships/tags" Target="../tags/tag308.xml"/><Relationship Id="rId4" Type="http://schemas.openxmlformats.org/officeDocument/2006/relationships/image" Target="../media/image82.png"/><Relationship Id="rId3" Type="http://schemas.openxmlformats.org/officeDocument/2006/relationships/tags" Target="../tags/tag307.xml"/><Relationship Id="rId2" Type="http://schemas.openxmlformats.org/officeDocument/2006/relationships/tags" Target="../tags/tag306.xml"/><Relationship Id="rId10" Type="http://schemas.openxmlformats.org/officeDocument/2006/relationships/slideLayout" Target="../slideLayouts/slideLayout1.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tags" Target="../tags/tag139.xml"/><Relationship Id="rId7" Type="http://schemas.openxmlformats.org/officeDocument/2006/relationships/tags" Target="../tags/tag138.xml"/><Relationship Id="rId6" Type="http://schemas.microsoft.com/office/2007/relationships/hdphoto" Target="../media/image6.wdp"/><Relationship Id="rId5" Type="http://schemas.openxmlformats.org/officeDocument/2006/relationships/image" Target="../media/image5.png"/><Relationship Id="rId4" Type="http://schemas.openxmlformats.org/officeDocument/2006/relationships/tags" Target="../tags/tag137.xml"/><Relationship Id="rId3" Type="http://schemas.openxmlformats.org/officeDocument/2006/relationships/tags" Target="../tags/tag136.xml"/><Relationship Id="rId23" Type="http://schemas.openxmlformats.org/officeDocument/2006/relationships/slideLayout" Target="../slideLayouts/slideLayout1.xml"/><Relationship Id="rId22" Type="http://schemas.openxmlformats.org/officeDocument/2006/relationships/tags" Target="../tags/tag152.xml"/><Relationship Id="rId21" Type="http://schemas.openxmlformats.org/officeDocument/2006/relationships/tags" Target="../tags/tag151.xml"/><Relationship Id="rId20" Type="http://schemas.openxmlformats.org/officeDocument/2006/relationships/tags" Target="../tags/tag150.xml"/><Relationship Id="rId2" Type="http://schemas.openxmlformats.org/officeDocument/2006/relationships/tags" Target="../tags/tag135.xml"/><Relationship Id="rId19" Type="http://schemas.openxmlformats.org/officeDocument/2006/relationships/tags" Target="../tags/tag149.xml"/><Relationship Id="rId18" Type="http://schemas.openxmlformats.org/officeDocument/2006/relationships/tags" Target="../tags/tag148.xml"/><Relationship Id="rId17" Type="http://schemas.openxmlformats.org/officeDocument/2006/relationships/tags" Target="../tags/tag147.xml"/><Relationship Id="rId16" Type="http://schemas.openxmlformats.org/officeDocument/2006/relationships/tags" Target="../tags/tag146.xml"/><Relationship Id="rId15" Type="http://schemas.openxmlformats.org/officeDocument/2006/relationships/tags" Target="../tags/tag145.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13.xml"/><Relationship Id="rId4" Type="http://schemas.openxmlformats.org/officeDocument/2006/relationships/image" Target="../media/image85.png"/><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image" Target="../media/image88.jpeg"/><Relationship Id="rId7" Type="http://schemas.openxmlformats.org/officeDocument/2006/relationships/tags" Target="../tags/tag317.xml"/><Relationship Id="rId6" Type="http://schemas.openxmlformats.org/officeDocument/2006/relationships/image" Target="../media/image87.png"/><Relationship Id="rId5" Type="http://schemas.openxmlformats.org/officeDocument/2006/relationships/tags" Target="../tags/tag316.xml"/><Relationship Id="rId4" Type="http://schemas.openxmlformats.org/officeDocument/2006/relationships/image" Target="../media/image86.png"/><Relationship Id="rId3" Type="http://schemas.openxmlformats.org/officeDocument/2006/relationships/tags" Target="../tags/tag315.xml"/><Relationship Id="rId2" Type="http://schemas.openxmlformats.org/officeDocument/2006/relationships/tags" Target="../tags/tag314.xml"/><Relationship Id="rId16" Type="http://schemas.openxmlformats.org/officeDocument/2006/relationships/slideLayout" Target="../slideLayouts/slideLayout1.xml"/><Relationship Id="rId15" Type="http://schemas.openxmlformats.org/officeDocument/2006/relationships/tags" Target="../tags/tag321.xml"/><Relationship Id="rId14" Type="http://schemas.openxmlformats.org/officeDocument/2006/relationships/image" Target="../media/image91.png"/><Relationship Id="rId13" Type="http://schemas.openxmlformats.org/officeDocument/2006/relationships/tags" Target="../tags/tag320.xml"/><Relationship Id="rId12" Type="http://schemas.openxmlformats.org/officeDocument/2006/relationships/image" Target="../media/image90.jpeg"/><Relationship Id="rId11" Type="http://schemas.openxmlformats.org/officeDocument/2006/relationships/tags" Target="../tags/tag319.xml"/><Relationship Id="rId10" Type="http://schemas.openxmlformats.org/officeDocument/2006/relationships/image" Target="../media/image89.jpe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image" Target="../media/image94.png"/><Relationship Id="rId7" Type="http://schemas.openxmlformats.org/officeDocument/2006/relationships/tags" Target="../tags/tag325.xml"/><Relationship Id="rId6" Type="http://schemas.openxmlformats.org/officeDocument/2006/relationships/image" Target="../media/image93.png"/><Relationship Id="rId5" Type="http://schemas.openxmlformats.org/officeDocument/2006/relationships/tags" Target="../tags/tag324.xml"/><Relationship Id="rId4" Type="http://schemas.openxmlformats.org/officeDocument/2006/relationships/image" Target="../media/image92.png"/><Relationship Id="rId3" Type="http://schemas.openxmlformats.org/officeDocument/2006/relationships/tags" Target="../tags/tag323.xml"/><Relationship Id="rId2" Type="http://schemas.openxmlformats.org/officeDocument/2006/relationships/tags" Target="../tags/tag322.xml"/><Relationship Id="rId10" Type="http://schemas.openxmlformats.org/officeDocument/2006/relationships/slideLayout" Target="../slideLayouts/slideLayout1.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image" Target="../media/image97.png"/><Relationship Id="rId7" Type="http://schemas.openxmlformats.org/officeDocument/2006/relationships/tags" Target="../tags/tag330.xml"/><Relationship Id="rId6" Type="http://schemas.openxmlformats.org/officeDocument/2006/relationships/image" Target="../media/image96.png"/><Relationship Id="rId5" Type="http://schemas.openxmlformats.org/officeDocument/2006/relationships/tags" Target="../tags/tag329.xml"/><Relationship Id="rId4" Type="http://schemas.openxmlformats.org/officeDocument/2006/relationships/image" Target="../media/image95.png"/><Relationship Id="rId3" Type="http://schemas.openxmlformats.org/officeDocument/2006/relationships/tags" Target="../tags/tag328.xml"/><Relationship Id="rId2" Type="http://schemas.openxmlformats.org/officeDocument/2006/relationships/tags" Target="../tags/tag327.xml"/><Relationship Id="rId10" Type="http://schemas.openxmlformats.org/officeDocument/2006/relationships/slideLayout" Target="../slideLayouts/slideLayout1.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9" Type="http://schemas.openxmlformats.org/officeDocument/2006/relationships/tags" Target="../tags/tag338.xml"/><Relationship Id="rId8" Type="http://schemas.openxmlformats.org/officeDocument/2006/relationships/tags" Target="../tags/tag337.xml"/><Relationship Id="rId7" Type="http://schemas.openxmlformats.org/officeDocument/2006/relationships/tags" Target="../tags/tag336.xml"/><Relationship Id="rId6" Type="http://schemas.openxmlformats.org/officeDocument/2006/relationships/image" Target="../media/image99.png"/><Relationship Id="rId5" Type="http://schemas.openxmlformats.org/officeDocument/2006/relationships/tags" Target="../tags/tag335.xml"/><Relationship Id="rId4" Type="http://schemas.openxmlformats.org/officeDocument/2006/relationships/image" Target="../media/image98.png"/><Relationship Id="rId3" Type="http://schemas.openxmlformats.org/officeDocument/2006/relationships/tags" Target="../tags/tag334.xml"/><Relationship Id="rId2" Type="http://schemas.openxmlformats.org/officeDocument/2006/relationships/tags" Target="../tags/tag333.xml"/><Relationship Id="rId16" Type="http://schemas.openxmlformats.org/officeDocument/2006/relationships/slideLayout" Target="../slideLayouts/slideLayout13.xml"/><Relationship Id="rId15" Type="http://schemas.openxmlformats.org/officeDocument/2006/relationships/tags" Target="../tags/tag343.xml"/><Relationship Id="rId14" Type="http://schemas.openxmlformats.org/officeDocument/2006/relationships/image" Target="../media/image4.png"/><Relationship Id="rId13" Type="http://schemas.openxmlformats.org/officeDocument/2006/relationships/tags" Target="../tags/tag342.xml"/><Relationship Id="rId12" Type="http://schemas.openxmlformats.org/officeDocument/2006/relationships/tags" Target="../tags/tag341.xml"/><Relationship Id="rId11" Type="http://schemas.openxmlformats.org/officeDocument/2006/relationships/tags" Target="../tags/tag340.xml"/><Relationship Id="rId10" Type="http://schemas.openxmlformats.org/officeDocument/2006/relationships/tags" Target="../tags/tag339.xml"/><Relationship Id="rId1" Type="http://schemas.openxmlformats.org/officeDocument/2006/relationships/tags" Target="../tags/tag332.xml"/></Relationships>
</file>

<file path=ppt/slides/_rels/slide25.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image" Target="../media/image103.png"/><Relationship Id="rId7" Type="http://schemas.openxmlformats.org/officeDocument/2006/relationships/tags" Target="../tags/tag347.xml"/><Relationship Id="rId6" Type="http://schemas.openxmlformats.org/officeDocument/2006/relationships/image" Target="../media/image102.png"/><Relationship Id="rId5" Type="http://schemas.openxmlformats.org/officeDocument/2006/relationships/tags" Target="../tags/tag346.xml"/><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tags" Target="../tags/tag345.xml"/><Relationship Id="rId19" Type="http://schemas.openxmlformats.org/officeDocument/2006/relationships/slideLayout" Target="../slideLayouts/slideLayout13.xml"/><Relationship Id="rId18" Type="http://schemas.openxmlformats.org/officeDocument/2006/relationships/tags" Target="../tags/tag353.xml"/><Relationship Id="rId17" Type="http://schemas.openxmlformats.org/officeDocument/2006/relationships/image" Target="../media/image4.png"/><Relationship Id="rId16" Type="http://schemas.openxmlformats.org/officeDocument/2006/relationships/image" Target="../media/image106.png"/><Relationship Id="rId15" Type="http://schemas.openxmlformats.org/officeDocument/2006/relationships/tags" Target="../tags/tag352.xml"/><Relationship Id="rId14" Type="http://schemas.openxmlformats.org/officeDocument/2006/relationships/tags" Target="../tags/tag351.xml"/><Relationship Id="rId13" Type="http://schemas.openxmlformats.org/officeDocument/2006/relationships/image" Target="../media/image105.png"/><Relationship Id="rId12" Type="http://schemas.openxmlformats.org/officeDocument/2006/relationships/tags" Target="../tags/tag350.xml"/><Relationship Id="rId11" Type="http://schemas.openxmlformats.org/officeDocument/2006/relationships/image" Target="../media/image104.png"/><Relationship Id="rId10" Type="http://schemas.openxmlformats.org/officeDocument/2006/relationships/tags" Target="../tags/tag349.xml"/><Relationship Id="rId1" Type="http://schemas.openxmlformats.org/officeDocument/2006/relationships/tags" Target="../tags/tag344.xml"/></Relationships>
</file>

<file path=ppt/slides/_rels/slide26.xml.rels><?xml version="1.0" encoding="UTF-8" standalone="yes"?>
<Relationships xmlns="http://schemas.openxmlformats.org/package/2006/relationships"><Relationship Id="rId9" Type="http://schemas.openxmlformats.org/officeDocument/2006/relationships/image" Target="../media/image110.png"/><Relationship Id="rId8" Type="http://schemas.openxmlformats.org/officeDocument/2006/relationships/tags" Target="../tags/tag357.xml"/><Relationship Id="rId7" Type="http://schemas.openxmlformats.org/officeDocument/2006/relationships/image" Target="../media/image109.png"/><Relationship Id="rId6" Type="http://schemas.openxmlformats.org/officeDocument/2006/relationships/tags" Target="../tags/tag356.xml"/><Relationship Id="rId5" Type="http://schemas.openxmlformats.org/officeDocument/2006/relationships/image" Target="../media/image108.png"/><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image" Target="../media/image107.png"/><Relationship Id="rId16" Type="http://schemas.openxmlformats.org/officeDocument/2006/relationships/vmlDrawing" Target="../drawings/vmlDrawing1.vml"/><Relationship Id="rId15" Type="http://schemas.openxmlformats.org/officeDocument/2006/relationships/slideLayout" Target="../slideLayouts/slideLayout1.xml"/><Relationship Id="rId14" Type="http://schemas.openxmlformats.org/officeDocument/2006/relationships/tags" Target="../tags/tag358.xml"/><Relationship Id="rId13" Type="http://schemas.openxmlformats.org/officeDocument/2006/relationships/image" Target="../media/image112.wmf"/><Relationship Id="rId12" Type="http://schemas.openxmlformats.org/officeDocument/2006/relationships/oleObject" Target="../embeddings/oleObject2.bin"/><Relationship Id="rId11" Type="http://schemas.openxmlformats.org/officeDocument/2006/relationships/image" Target="../media/image111.wmf"/><Relationship Id="rId10" Type="http://schemas.openxmlformats.org/officeDocument/2006/relationships/oleObject" Target="../embeddings/oleObject1.bin"/><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9" Type="http://schemas.openxmlformats.org/officeDocument/2006/relationships/image" Target="../media/image116.png"/><Relationship Id="rId8" Type="http://schemas.openxmlformats.org/officeDocument/2006/relationships/tags" Target="../tags/tag362.xml"/><Relationship Id="rId7" Type="http://schemas.openxmlformats.org/officeDocument/2006/relationships/image" Target="../media/image115.png"/><Relationship Id="rId6" Type="http://schemas.openxmlformats.org/officeDocument/2006/relationships/tags" Target="../tags/tag361.xml"/><Relationship Id="rId5" Type="http://schemas.openxmlformats.org/officeDocument/2006/relationships/image" Target="../media/image114.png"/><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image" Target="../media/image113.png"/><Relationship Id="rId11" Type="http://schemas.openxmlformats.org/officeDocument/2006/relationships/slideLayout" Target="../slideLayouts/slideLayout1.xml"/><Relationship Id="rId10" Type="http://schemas.openxmlformats.org/officeDocument/2006/relationships/tags" Target="../tags/tag363.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9" Type="http://schemas.openxmlformats.org/officeDocument/2006/relationships/image" Target="../media/image120.png"/><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image" Target="../media/image119.png"/><Relationship Id="rId5" Type="http://schemas.openxmlformats.org/officeDocument/2006/relationships/tags" Target="../tags/tag366.xml"/><Relationship Id="rId4" Type="http://schemas.openxmlformats.org/officeDocument/2006/relationships/image" Target="../media/image118.png"/><Relationship Id="rId3" Type="http://schemas.openxmlformats.org/officeDocument/2006/relationships/tags" Target="../tags/tag365.xml"/><Relationship Id="rId2" Type="http://schemas.openxmlformats.org/officeDocument/2006/relationships/image" Target="../media/image117.png"/><Relationship Id="rId19" Type="http://schemas.openxmlformats.org/officeDocument/2006/relationships/slideLayout" Target="../slideLayouts/slideLayout13.xml"/><Relationship Id="rId18" Type="http://schemas.openxmlformats.org/officeDocument/2006/relationships/tags" Target="../tags/tag373.xml"/><Relationship Id="rId17" Type="http://schemas.openxmlformats.org/officeDocument/2006/relationships/image" Target="../media/image4.png"/><Relationship Id="rId16" Type="http://schemas.openxmlformats.org/officeDocument/2006/relationships/tags" Target="../tags/tag372.xml"/><Relationship Id="rId15" Type="http://schemas.openxmlformats.org/officeDocument/2006/relationships/image" Target="../media/image123.png"/><Relationship Id="rId14" Type="http://schemas.openxmlformats.org/officeDocument/2006/relationships/tags" Target="../tags/tag371.xml"/><Relationship Id="rId13" Type="http://schemas.openxmlformats.org/officeDocument/2006/relationships/image" Target="../media/image122.png"/><Relationship Id="rId12" Type="http://schemas.openxmlformats.org/officeDocument/2006/relationships/tags" Target="../tags/tag370.xml"/><Relationship Id="rId11" Type="http://schemas.openxmlformats.org/officeDocument/2006/relationships/image" Target="../media/image121.png"/><Relationship Id="rId10" Type="http://schemas.openxmlformats.org/officeDocument/2006/relationships/tags" Target="../tags/tag369.xml"/><Relationship Id="rId1" Type="http://schemas.openxmlformats.org/officeDocument/2006/relationships/tags" Target="../tags/tag364.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77.xml"/><Relationship Id="rId6" Type="http://schemas.openxmlformats.org/officeDocument/2006/relationships/image" Target="../media/image125.png"/><Relationship Id="rId5" Type="http://schemas.openxmlformats.org/officeDocument/2006/relationships/tags" Target="../tags/tag376.xml"/><Relationship Id="rId4" Type="http://schemas.openxmlformats.org/officeDocument/2006/relationships/image" Target="../media/image124.png"/><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tags" Target="../tags/tag156.xml"/><Relationship Id="rId7" Type="http://schemas.openxmlformats.org/officeDocument/2006/relationships/image" Target="../media/image9.jpeg"/><Relationship Id="rId6" Type="http://schemas.openxmlformats.org/officeDocument/2006/relationships/tags" Target="../tags/tag155.xml"/><Relationship Id="rId5" Type="http://schemas.openxmlformats.org/officeDocument/2006/relationships/image" Target="../media/image8.png"/><Relationship Id="rId4" Type="http://schemas.openxmlformats.org/officeDocument/2006/relationships/tags" Target="../tags/tag154.xml"/><Relationship Id="rId3" Type="http://schemas.openxmlformats.org/officeDocument/2006/relationships/image" Target="../media/image7.png"/><Relationship Id="rId2" Type="http://schemas.openxmlformats.org/officeDocument/2006/relationships/tags" Target="../tags/tag153.xml"/><Relationship Id="rId15" Type="http://schemas.openxmlformats.org/officeDocument/2006/relationships/slideLayout" Target="../slideLayouts/slideLayout1.xml"/><Relationship Id="rId14" Type="http://schemas.openxmlformats.org/officeDocument/2006/relationships/tags" Target="../tags/tag159.xml"/><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79.xml"/><Relationship Id="rId4" Type="http://schemas.openxmlformats.org/officeDocument/2006/relationships/image" Target="../media/image127.jpeg"/><Relationship Id="rId3" Type="http://schemas.openxmlformats.org/officeDocument/2006/relationships/image" Target="../media/image126.png"/><Relationship Id="rId2" Type="http://schemas.openxmlformats.org/officeDocument/2006/relationships/tags" Target="../tags/tag378.xml"/><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81.xml"/><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tags" Target="../tags/tag380.xml"/><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385.xml"/><Relationship Id="rId5" Type="http://schemas.openxmlformats.org/officeDocument/2006/relationships/image" Target="../media/image4.png"/><Relationship Id="rId4" Type="http://schemas.openxmlformats.org/officeDocument/2006/relationships/tags" Target="../tags/tag384.xml"/><Relationship Id="rId3" Type="http://schemas.openxmlformats.org/officeDocument/2006/relationships/image" Target="../media/image130.png"/><Relationship Id="rId2" Type="http://schemas.openxmlformats.org/officeDocument/2006/relationships/tags" Target="../tags/tag383.xml"/><Relationship Id="rId1" Type="http://schemas.openxmlformats.org/officeDocument/2006/relationships/tags" Target="../tags/tag382.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89.xml"/><Relationship Id="rId5" Type="http://schemas.openxmlformats.org/officeDocument/2006/relationships/tags" Target="../tags/tag388.xml"/><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tags" Target="../tags/tag387.xml"/><Relationship Id="rId1" Type="http://schemas.openxmlformats.org/officeDocument/2006/relationships/tags" Target="../tags/tag386.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93.xml"/><Relationship Id="rId6" Type="http://schemas.openxmlformats.org/officeDocument/2006/relationships/image" Target="../media/image132.png"/><Relationship Id="rId5" Type="http://schemas.openxmlformats.org/officeDocument/2006/relationships/tags" Target="../tags/tag392.xml"/><Relationship Id="rId4" Type="http://schemas.openxmlformats.org/officeDocument/2006/relationships/image" Target="../media/image131.png"/><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96.xml"/><Relationship Id="rId4" Type="http://schemas.openxmlformats.org/officeDocument/2006/relationships/image" Target="../media/image133.png"/><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99.xml"/><Relationship Id="rId4" Type="http://schemas.openxmlformats.org/officeDocument/2006/relationships/image" Target="../media/image134.png"/><Relationship Id="rId3" Type="http://schemas.openxmlformats.org/officeDocument/2006/relationships/tags" Target="../tags/tag398.xml"/><Relationship Id="rId2" Type="http://schemas.openxmlformats.org/officeDocument/2006/relationships/tags" Target="../tags/tag397.xml"/><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tags" Target="../tags/tag401.xml"/><Relationship Id="rId1" Type="http://schemas.openxmlformats.org/officeDocument/2006/relationships/tags" Target="../tags/tag400.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06.xml"/><Relationship Id="rId5" Type="http://schemas.openxmlformats.org/officeDocument/2006/relationships/image" Target="../media/image136.png"/><Relationship Id="rId4" Type="http://schemas.openxmlformats.org/officeDocument/2006/relationships/tags" Target="../tags/tag405.xml"/><Relationship Id="rId3" Type="http://schemas.openxmlformats.org/officeDocument/2006/relationships/tags" Target="../tags/tag404.xml"/><Relationship Id="rId2" Type="http://schemas.openxmlformats.org/officeDocument/2006/relationships/image" Target="../media/image135.png"/><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09.xml"/><Relationship Id="rId6" Type="http://schemas.openxmlformats.org/officeDocument/2006/relationships/image" Target="../media/image139.png"/><Relationship Id="rId5" Type="http://schemas.openxmlformats.org/officeDocument/2006/relationships/tags" Target="../tags/tag408.xml"/><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tags" Target="../tags/tag40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163.xml"/><Relationship Id="rId7" Type="http://schemas.openxmlformats.org/officeDocument/2006/relationships/image" Target="../media/image15.jpeg"/><Relationship Id="rId6" Type="http://schemas.openxmlformats.org/officeDocument/2006/relationships/tags" Target="../tags/tag162.xml"/><Relationship Id="rId5" Type="http://schemas.openxmlformats.org/officeDocument/2006/relationships/image" Target="../media/image14.jpeg"/><Relationship Id="rId4" Type="http://schemas.openxmlformats.org/officeDocument/2006/relationships/tags" Target="../tags/tag161.xml"/><Relationship Id="rId3" Type="http://schemas.openxmlformats.org/officeDocument/2006/relationships/image" Target="../media/image13.png"/><Relationship Id="rId2" Type="http://schemas.openxmlformats.org/officeDocument/2006/relationships/tags" Target="../tags/tag160.xml"/><Relationship Id="rId14" Type="http://schemas.openxmlformats.org/officeDocument/2006/relationships/slideLayout" Target="../slideLayouts/slideLayout1.xml"/><Relationship Id="rId13" Type="http://schemas.openxmlformats.org/officeDocument/2006/relationships/tags" Target="../tags/tag165.xml"/><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tags" Target="../tags/tag164.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1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tags" Target="../tags/tag411.xml"/><Relationship Id="rId3" Type="http://schemas.openxmlformats.org/officeDocument/2006/relationships/image" Target="../media/image140.png"/><Relationship Id="rId2" Type="http://schemas.openxmlformats.org/officeDocument/2006/relationships/tags" Target="../tags/tag410.xml"/><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15.xml"/><Relationship Id="rId4" Type="http://schemas.openxmlformats.org/officeDocument/2006/relationships/image" Target="../media/image143.png"/><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19.xml"/><Relationship Id="rId5" Type="http://schemas.openxmlformats.org/officeDocument/2006/relationships/tags" Target="../tags/tag418.xml"/><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tags" Target="../tags/tag417.xml"/><Relationship Id="rId1" Type="http://schemas.openxmlformats.org/officeDocument/2006/relationships/tags" Target="../tags/tag416.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21.xml"/><Relationship Id="rId3" Type="http://schemas.openxmlformats.org/officeDocument/2006/relationships/image" Target="../media/image144.png"/><Relationship Id="rId2" Type="http://schemas.openxmlformats.org/officeDocument/2006/relationships/tags" Target="../tags/tag420.xml"/><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24.xml"/><Relationship Id="rId4" Type="http://schemas.openxmlformats.org/officeDocument/2006/relationships/image" Target="../media/image145.png"/><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26.xml"/><Relationship Id="rId5" Type="http://schemas.openxmlformats.org/officeDocument/2006/relationships/image" Target="../media/image148.png"/><Relationship Id="rId4" Type="http://schemas.openxmlformats.org/officeDocument/2006/relationships/image" Target="../media/image147.png"/><Relationship Id="rId3" Type="http://schemas.openxmlformats.org/officeDocument/2006/relationships/tags" Target="../tags/tag425.xml"/><Relationship Id="rId2" Type="http://schemas.openxmlformats.org/officeDocument/2006/relationships/image" Target="../media/image146.png"/><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29.xml"/><Relationship Id="rId5" Type="http://schemas.openxmlformats.org/officeDocument/2006/relationships/image" Target="../media/image150.png"/><Relationship Id="rId4" Type="http://schemas.openxmlformats.org/officeDocument/2006/relationships/tags" Target="../tags/tag428.xml"/><Relationship Id="rId3" Type="http://schemas.openxmlformats.org/officeDocument/2006/relationships/tags" Target="../tags/tag427.xml"/><Relationship Id="rId2" Type="http://schemas.openxmlformats.org/officeDocument/2006/relationships/image" Target="../media/image149.png"/><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32.xml"/><Relationship Id="rId5" Type="http://schemas.openxmlformats.org/officeDocument/2006/relationships/image" Target="../media/image152.png"/><Relationship Id="rId4" Type="http://schemas.openxmlformats.org/officeDocument/2006/relationships/tags" Target="../tags/tag431.xml"/><Relationship Id="rId3" Type="http://schemas.openxmlformats.org/officeDocument/2006/relationships/tags" Target="../tags/tag430.xml"/><Relationship Id="rId2" Type="http://schemas.openxmlformats.org/officeDocument/2006/relationships/image" Target="../media/image151.png"/><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434.xml"/><Relationship Id="rId3" Type="http://schemas.openxmlformats.org/officeDocument/2006/relationships/image" Target="../media/image153.png"/><Relationship Id="rId2" Type="http://schemas.openxmlformats.org/officeDocument/2006/relationships/tags" Target="../tags/tag43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tags" Target="../tags/tag167.xml"/><Relationship Id="rId1" Type="http://schemas.openxmlformats.org/officeDocument/2006/relationships/tags" Target="../tags/tag166.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71.xml"/><Relationship Id="rId3" Type="http://schemas.openxmlformats.org/officeDocument/2006/relationships/image" Target="../media/image19.png"/><Relationship Id="rId2" Type="http://schemas.openxmlformats.org/officeDocument/2006/relationships/tags" Target="../tags/tag170.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image" Target="../media/image23.jpeg"/><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image" Target="../media/image22.jpeg"/><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2" Type="http://schemas.openxmlformats.org/officeDocument/2006/relationships/slideLayout" Target="../slideLayouts/slideLayout18.xml"/><Relationship Id="rId21" Type="http://schemas.openxmlformats.org/officeDocument/2006/relationships/tags" Target="../tags/tag182.xml"/><Relationship Id="rId20" Type="http://schemas.openxmlformats.org/officeDocument/2006/relationships/image" Target="../media/image4.png"/><Relationship Id="rId2" Type="http://schemas.openxmlformats.org/officeDocument/2006/relationships/image" Target="../media/image21.jpeg"/><Relationship Id="rId19" Type="http://schemas.openxmlformats.org/officeDocument/2006/relationships/image" Target="../media/image28.jpeg"/><Relationship Id="rId18" Type="http://schemas.openxmlformats.org/officeDocument/2006/relationships/tags" Target="../tags/tag181.xml"/><Relationship Id="rId17" Type="http://schemas.openxmlformats.org/officeDocument/2006/relationships/image" Target="../media/image27.jpeg"/><Relationship Id="rId16" Type="http://schemas.openxmlformats.org/officeDocument/2006/relationships/tags" Target="../tags/tag180.xml"/><Relationship Id="rId15" Type="http://schemas.openxmlformats.org/officeDocument/2006/relationships/image" Target="../media/image26.jpeg"/><Relationship Id="rId14" Type="http://schemas.openxmlformats.org/officeDocument/2006/relationships/tags" Target="../tags/tag179.xml"/><Relationship Id="rId13" Type="http://schemas.openxmlformats.org/officeDocument/2006/relationships/image" Target="../media/image25.png"/><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image" Target="../media/image24.jpeg"/><Relationship Id="rId1" Type="http://schemas.openxmlformats.org/officeDocument/2006/relationships/image" Target="../media/image20.jpeg"/></Relationships>
</file>

<file path=ppt/slides/_rels/slide8.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image" Target="../media/image31.png"/><Relationship Id="rId7" Type="http://schemas.openxmlformats.org/officeDocument/2006/relationships/tags" Target="../tags/tag186.xml"/><Relationship Id="rId6" Type="http://schemas.openxmlformats.org/officeDocument/2006/relationships/image" Target="../media/image30.png"/><Relationship Id="rId5" Type="http://schemas.openxmlformats.org/officeDocument/2006/relationships/tags" Target="../tags/tag185.xml"/><Relationship Id="rId4" Type="http://schemas.openxmlformats.org/officeDocument/2006/relationships/image" Target="../media/image29.png"/><Relationship Id="rId3" Type="http://schemas.openxmlformats.org/officeDocument/2006/relationships/tags" Target="../tags/tag184.xml"/><Relationship Id="rId2" Type="http://schemas.openxmlformats.org/officeDocument/2006/relationships/tags" Target="../tags/tag183.xml"/><Relationship Id="rId12" Type="http://schemas.openxmlformats.org/officeDocument/2006/relationships/slideLayout" Target="../slideLayouts/slideLayout1.xml"/><Relationship Id="rId11" Type="http://schemas.openxmlformats.org/officeDocument/2006/relationships/tags" Target="../tags/tag188.xml"/><Relationship Id="rId10" Type="http://schemas.openxmlformats.org/officeDocument/2006/relationships/image" Target="../media/image3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image" Target="../media/image33.png"/><Relationship Id="rId20" Type="http://schemas.openxmlformats.org/officeDocument/2006/relationships/slideLayout" Target="../slideLayouts/slideLayout13.xml"/><Relationship Id="rId2" Type="http://schemas.openxmlformats.org/officeDocument/2006/relationships/tags" Target="../tags/tag190.xml"/><Relationship Id="rId19" Type="http://schemas.openxmlformats.org/officeDocument/2006/relationships/tags" Target="../tags/tag203.xml"/><Relationship Id="rId18" Type="http://schemas.openxmlformats.org/officeDocument/2006/relationships/image" Target="../media/image4.png"/><Relationship Id="rId17" Type="http://schemas.openxmlformats.org/officeDocument/2006/relationships/tags" Target="../tags/tag202.xml"/><Relationship Id="rId16" Type="http://schemas.openxmlformats.org/officeDocument/2006/relationships/image" Target="../media/image35.png"/><Relationship Id="rId15" Type="http://schemas.openxmlformats.org/officeDocument/2006/relationships/tags" Target="../tags/tag201.xml"/><Relationship Id="rId14" Type="http://schemas.openxmlformats.org/officeDocument/2006/relationships/image" Target="../media/image34.png"/><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tags" Target="../tags/tag18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0E0D"/>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478200" y="1153795"/>
            <a:ext cx="9799200" cy="2570400"/>
          </a:xfrm>
        </p:spPr>
        <p:txBody>
          <a:bodyPr/>
          <a:p>
            <a:r>
              <a:rPr lang="zh-CN" altLang="zh-CN">
                <a:solidFill>
                  <a:schemeClr val="bg1"/>
                </a:solidFill>
              </a:rPr>
              <a:t>硬件组第一次培训</a:t>
            </a:r>
            <a:endParaRPr lang="zh-CN" altLang="zh-CN">
              <a:solidFill>
                <a:schemeClr val="bg1"/>
              </a:solidFill>
            </a:endParaRPr>
          </a:p>
        </p:txBody>
      </p:sp>
      <p:sp>
        <p:nvSpPr>
          <p:cNvPr id="12" name="平行四边形 11"/>
          <p:cNvSpPr/>
          <p:nvPr>
            <p:custDataLst>
              <p:tags r:id="rId2"/>
            </p:custDataLst>
          </p:nvPr>
        </p:nvSpPr>
        <p:spPr>
          <a:xfrm>
            <a:off x="3171190" y="2672715"/>
            <a:ext cx="683704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QQ图片20230829210201"/>
          <p:cNvPicPr>
            <a:picLocks noChangeAspect="1"/>
          </p:cNvPicPr>
          <p:nvPr/>
        </p:nvPicPr>
        <p:blipFill>
          <a:blip r:embed="rId3"/>
          <a:stretch>
            <a:fillRect/>
          </a:stretch>
        </p:blipFill>
        <p:spPr>
          <a:xfrm>
            <a:off x="8706485" y="4587240"/>
            <a:ext cx="3405505" cy="2270760"/>
          </a:xfrm>
          <a:prstGeom prst="rect">
            <a:avLst/>
          </a:prstGeom>
        </p:spPr>
      </p:pic>
      <p:sp>
        <p:nvSpPr>
          <p:cNvPr id="18" name="斜纹 17"/>
          <p:cNvSpPr/>
          <p:nvPr/>
        </p:nvSpPr>
        <p:spPr>
          <a:xfrm rot="10800000">
            <a:off x="8630285" y="5332095"/>
            <a:ext cx="142240" cy="1489075"/>
          </a:xfrm>
          <a:prstGeom prst="diagStripe">
            <a:avLst/>
          </a:prstGeom>
          <a:solidFill>
            <a:srgbClr val="FD6F00"/>
          </a:solidFill>
          <a:ln>
            <a:solidFill>
              <a:srgbClr val="FC67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19" name="图片 18" descr="logo"/>
          <p:cNvPicPr>
            <a:picLocks noChangeAspect="1"/>
          </p:cNvPicPr>
          <p:nvPr/>
        </p:nvPicPr>
        <p:blipFill>
          <a:blip r:embed="rId4"/>
          <a:stretch>
            <a:fillRect/>
          </a:stretch>
        </p:blipFill>
        <p:spPr>
          <a:xfrm>
            <a:off x="0" y="-2026285"/>
            <a:ext cx="6858000" cy="6858000"/>
          </a:xfrm>
          <a:prstGeom prst="rect">
            <a:avLst/>
          </a:prstGeom>
        </p:spPr>
      </p:pic>
      <p:sp>
        <p:nvSpPr>
          <p:cNvPr id="21" name="半闭框 20"/>
          <p:cNvSpPr/>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3" name="平行四边形 2"/>
          <p:cNvSpPr/>
          <p:nvPr>
            <p:custDataLst>
              <p:tags r:id="rId5"/>
            </p:custDataLst>
          </p:nvPr>
        </p:nvSpPr>
        <p:spPr>
          <a:xfrm>
            <a:off x="2677795" y="3648075"/>
            <a:ext cx="683704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4992370" y="3890645"/>
            <a:ext cx="2922270" cy="880745"/>
          </a:xfrm>
          <a:prstGeom prst="rect">
            <a:avLst/>
          </a:prstGeom>
          <a:noFill/>
        </p:spPr>
        <p:txBody>
          <a:bodyPr wrap="square" rtlCol="0">
            <a:noAutofit/>
          </a:bodyPr>
          <a:p>
            <a:pPr algn="ctr"/>
            <a:r>
              <a:rPr lang="zh-CN" altLang="en-US" sz="2400">
                <a:solidFill>
                  <a:schemeClr val="bg1"/>
                </a:solidFill>
              </a:rPr>
              <a:t>主讲人：张韶恒</a:t>
            </a:r>
            <a:endParaRPr lang="zh-CN" altLang="en-US" sz="2400">
              <a:solidFill>
                <a:schemeClr val="bg1"/>
              </a:solidFill>
            </a:endParaRPr>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0"/>
          <p:cNvSpPr>
            <a:spLocks noGrp="1"/>
          </p:cNvSpPr>
          <p:nvPr>
            <p:custDataLst>
              <p:tags r:id="rId1"/>
            </p:custDataLst>
          </p:nvPr>
        </p:nvSpPr>
        <p:spPr>
          <a:xfrm>
            <a:off x="838200" y="1104900"/>
            <a:ext cx="5181600" cy="447040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800" dirty="0">
                <a:solidFill>
                  <a:schemeClr val="tx1"/>
                </a:solidFill>
              </a:rPr>
              <a:t>数字直标</a:t>
            </a:r>
            <a:br>
              <a:rPr lang="en-US" altLang="zh-CN" dirty="0">
                <a:solidFill>
                  <a:schemeClr val="tx1"/>
                </a:solidFill>
              </a:rPr>
            </a:br>
            <a:r>
              <a:rPr lang="en-US" altLang="zh-CN" sz="1800" dirty="0">
                <a:solidFill>
                  <a:schemeClr val="tx1"/>
                </a:solidFill>
              </a:rPr>
              <a:t>(1) </a:t>
            </a:r>
            <a:r>
              <a:rPr lang="zh-CN" altLang="en-US" sz="1800" dirty="0">
                <a:solidFill>
                  <a:schemeClr val="tx1"/>
                </a:solidFill>
              </a:rPr>
              <a:t>三位数</a:t>
            </a:r>
            <a:br>
              <a:rPr lang="en-US" altLang="zh-CN" sz="1800" dirty="0">
                <a:solidFill>
                  <a:schemeClr val="tx1"/>
                </a:solidFill>
              </a:rPr>
            </a:br>
            <a:r>
              <a:rPr lang="zh-CN" altLang="en-US" sz="1800" dirty="0">
                <a:solidFill>
                  <a:schemeClr val="tx1"/>
                </a:solidFill>
              </a:rPr>
              <a:t>前</a:t>
            </a:r>
            <a:r>
              <a:rPr lang="en-US" altLang="zh-CN" sz="1800" dirty="0">
                <a:solidFill>
                  <a:schemeClr val="tx1"/>
                </a:solidFill>
              </a:rPr>
              <a:t>2</a:t>
            </a:r>
            <a:r>
              <a:rPr lang="zh-CN" altLang="en-US" sz="1800" dirty="0">
                <a:solidFill>
                  <a:schemeClr val="tx1"/>
                </a:solidFill>
              </a:rPr>
              <a:t>位是有效数字，第</a:t>
            </a:r>
            <a:r>
              <a:rPr lang="en-US" altLang="zh-CN" sz="1800" dirty="0">
                <a:solidFill>
                  <a:schemeClr val="tx1"/>
                </a:solidFill>
              </a:rPr>
              <a:t>3</a:t>
            </a:r>
            <a:r>
              <a:rPr lang="zh-CN" altLang="en-US" sz="1800" dirty="0">
                <a:solidFill>
                  <a:schemeClr val="tx1"/>
                </a:solidFill>
              </a:rPr>
              <a:t>位是倍乘</a:t>
            </a: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r>
              <a:rPr lang="en-US" altLang="zh-CN" sz="1800" dirty="0">
                <a:solidFill>
                  <a:schemeClr val="tx1"/>
                </a:solidFill>
              </a:rPr>
              <a:t>(2) </a:t>
            </a:r>
            <a:r>
              <a:rPr lang="zh-CN" altLang="en-US" sz="1800" dirty="0">
                <a:solidFill>
                  <a:schemeClr val="tx1"/>
                </a:solidFill>
              </a:rPr>
              <a:t>四位数</a:t>
            </a:r>
            <a:br>
              <a:rPr lang="en-US" altLang="zh-CN" sz="1800" dirty="0">
                <a:solidFill>
                  <a:schemeClr val="tx1"/>
                </a:solidFill>
              </a:rPr>
            </a:br>
            <a:r>
              <a:rPr lang="zh-CN" altLang="en-US" sz="1800" dirty="0">
                <a:solidFill>
                  <a:schemeClr val="tx1"/>
                </a:solidFill>
              </a:rPr>
              <a:t>前</a:t>
            </a:r>
            <a:r>
              <a:rPr lang="en-US" altLang="zh-CN" sz="1800" dirty="0">
                <a:solidFill>
                  <a:schemeClr val="tx1"/>
                </a:solidFill>
              </a:rPr>
              <a:t>2</a:t>
            </a:r>
            <a:r>
              <a:rPr lang="zh-CN" altLang="en-US" sz="1800" dirty="0">
                <a:solidFill>
                  <a:schemeClr val="tx1"/>
                </a:solidFill>
              </a:rPr>
              <a:t>位是有效数字，第</a:t>
            </a:r>
            <a:r>
              <a:rPr lang="en-US" altLang="zh-CN" sz="1800" dirty="0">
                <a:solidFill>
                  <a:schemeClr val="tx1"/>
                </a:solidFill>
              </a:rPr>
              <a:t>3</a:t>
            </a:r>
            <a:r>
              <a:rPr lang="zh-CN" altLang="en-US" sz="1800" dirty="0">
                <a:solidFill>
                  <a:schemeClr val="tx1"/>
                </a:solidFill>
              </a:rPr>
              <a:t>位是倍乘</a:t>
            </a: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endParaRPr lang="en-US" altLang="zh-CN" sz="1800" dirty="0">
              <a:solidFill>
                <a:schemeClr val="tx1"/>
              </a:solidFill>
            </a:endParaRPr>
          </a:p>
        </p:txBody>
      </p:sp>
      <p:sp>
        <p:nvSpPr>
          <p:cNvPr id="3" name="内容占位符 12"/>
          <p:cNvSpPr>
            <a:spLocks noGrp="1"/>
          </p:cNvSpPr>
          <p:nvPr>
            <p:custDataLst>
              <p:tags r:id="rId2"/>
            </p:custDataLst>
          </p:nvPr>
        </p:nvSpPr>
        <p:spPr>
          <a:xfrm>
            <a:off x="6172200" y="1104900"/>
            <a:ext cx="5403850" cy="5072063"/>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800" dirty="0">
                <a:solidFill>
                  <a:schemeClr val="tx1"/>
                </a:solidFill>
              </a:rPr>
              <a:t>数字</a:t>
            </a:r>
            <a:r>
              <a:rPr lang="en-US" altLang="zh-CN" sz="1800" dirty="0">
                <a:solidFill>
                  <a:schemeClr val="tx1"/>
                </a:solidFill>
              </a:rPr>
              <a:t>+</a:t>
            </a:r>
            <a:r>
              <a:rPr lang="zh-CN" altLang="en-US" sz="1800" dirty="0">
                <a:solidFill>
                  <a:schemeClr val="tx1"/>
                </a:solidFill>
              </a:rPr>
              <a:t>字母</a:t>
            </a:r>
            <a:br>
              <a:rPr lang="en-US" altLang="zh-CN" sz="1800" dirty="0">
                <a:solidFill>
                  <a:schemeClr val="tx1"/>
                </a:solidFill>
              </a:rPr>
            </a:br>
            <a:r>
              <a:rPr lang="en-US" altLang="zh-CN" sz="1800" dirty="0">
                <a:solidFill>
                  <a:schemeClr val="tx1"/>
                </a:solidFill>
              </a:rPr>
              <a:t>(1) </a:t>
            </a:r>
            <a:r>
              <a:rPr lang="zh-CN" altLang="en-US" sz="1800" dirty="0">
                <a:solidFill>
                  <a:schemeClr val="tx1"/>
                </a:solidFill>
              </a:rPr>
              <a:t>数字</a:t>
            </a:r>
            <a:r>
              <a:rPr lang="en-US" altLang="zh-CN" sz="1800" dirty="0">
                <a:solidFill>
                  <a:schemeClr val="tx1"/>
                </a:solidFill>
              </a:rPr>
              <a:t>+</a:t>
            </a:r>
            <a:r>
              <a:rPr lang="zh-CN" altLang="en-US" sz="1800" dirty="0">
                <a:solidFill>
                  <a:schemeClr val="tx1"/>
                </a:solidFill>
              </a:rPr>
              <a:t>字母</a:t>
            </a:r>
            <a:r>
              <a:rPr lang="en-US" altLang="zh-CN" sz="1800" dirty="0">
                <a:solidFill>
                  <a:schemeClr val="tx1"/>
                </a:solidFill>
              </a:rPr>
              <a:t>R</a:t>
            </a:r>
            <a:br>
              <a:rPr lang="en-US" altLang="zh-CN" sz="1800" dirty="0">
                <a:solidFill>
                  <a:schemeClr val="tx1"/>
                </a:solidFill>
              </a:rPr>
            </a:br>
            <a:r>
              <a:rPr lang="zh-CN" altLang="en-US" sz="1800" dirty="0">
                <a:solidFill>
                  <a:schemeClr val="tx1"/>
                </a:solidFill>
              </a:rPr>
              <a:t>数字是有效数字，</a:t>
            </a:r>
            <a:r>
              <a:rPr lang="en-US" altLang="zh-CN" sz="1800" dirty="0">
                <a:solidFill>
                  <a:schemeClr val="tx1"/>
                </a:solidFill>
              </a:rPr>
              <a:t>R</a:t>
            </a:r>
            <a:r>
              <a:rPr lang="zh-CN" altLang="en-US" sz="1800" dirty="0">
                <a:solidFill>
                  <a:schemeClr val="tx1"/>
                </a:solidFill>
              </a:rPr>
              <a:t>是小数点</a:t>
            </a: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r>
              <a:rPr lang="en-US" altLang="zh-CN" sz="1800" dirty="0">
                <a:solidFill>
                  <a:schemeClr val="tx1"/>
                </a:solidFill>
              </a:rPr>
              <a:t>(2) </a:t>
            </a:r>
            <a:r>
              <a:rPr lang="zh-CN" altLang="en-US" sz="1800" dirty="0">
                <a:solidFill>
                  <a:schemeClr val="tx1"/>
                </a:solidFill>
              </a:rPr>
              <a:t>数字</a:t>
            </a:r>
            <a:r>
              <a:rPr lang="en-US" altLang="zh-CN" sz="1800" dirty="0">
                <a:solidFill>
                  <a:schemeClr val="tx1"/>
                </a:solidFill>
              </a:rPr>
              <a:t>+</a:t>
            </a:r>
            <a:r>
              <a:rPr lang="zh-CN" altLang="en-US" sz="1800" dirty="0">
                <a:solidFill>
                  <a:schemeClr val="tx1"/>
                </a:solidFill>
              </a:rPr>
              <a:t>字母代号</a:t>
            </a:r>
            <a:br>
              <a:rPr lang="en-US" altLang="zh-CN" sz="1800" dirty="0">
                <a:solidFill>
                  <a:schemeClr val="tx1"/>
                </a:solidFill>
              </a:rPr>
            </a:br>
            <a:r>
              <a:rPr lang="zh-CN" altLang="en-US" sz="1800" dirty="0">
                <a:solidFill>
                  <a:schemeClr val="tx1"/>
                </a:solidFill>
              </a:rPr>
              <a:t>前</a:t>
            </a:r>
            <a:r>
              <a:rPr lang="en-US" altLang="zh-CN" sz="1800" dirty="0">
                <a:solidFill>
                  <a:schemeClr val="tx1"/>
                </a:solidFill>
              </a:rPr>
              <a:t>2</a:t>
            </a:r>
            <a:r>
              <a:rPr lang="zh-CN" altLang="en-US" sz="1800" dirty="0">
                <a:solidFill>
                  <a:schemeClr val="tx1"/>
                </a:solidFill>
              </a:rPr>
              <a:t>位是电阻值代号，第三位字母是有效数的倍乘</a:t>
            </a:r>
            <a:br>
              <a:rPr lang="en-US" altLang="zh-CN" sz="1800" dirty="0">
                <a:solidFill>
                  <a:schemeClr val="tx1"/>
                </a:solidFill>
              </a:rPr>
            </a:br>
            <a:r>
              <a:rPr lang="zh-CN" altLang="en-US" sz="1800" dirty="0">
                <a:solidFill>
                  <a:schemeClr val="tx1"/>
                </a:solidFill>
              </a:rPr>
              <a:t>查表：</a:t>
            </a:r>
            <a:r>
              <a:rPr lang="en-US" altLang="zh-CN" sz="1800" dirty="0">
                <a:solidFill>
                  <a:schemeClr val="tx1"/>
                </a:solidFill>
              </a:rPr>
              <a:t>E-96</a:t>
            </a:r>
            <a:r>
              <a:rPr lang="zh-CN" altLang="en-US" sz="1800" dirty="0">
                <a:solidFill>
                  <a:schemeClr val="tx1"/>
                </a:solidFill>
              </a:rPr>
              <a:t>阻值代码表、</a:t>
            </a:r>
            <a:r>
              <a:rPr lang="en-US" altLang="zh-CN" sz="1800" dirty="0">
                <a:solidFill>
                  <a:schemeClr val="tx1"/>
                </a:solidFill>
              </a:rPr>
              <a:t>E-96</a:t>
            </a:r>
            <a:r>
              <a:rPr lang="zh-CN" altLang="en-US" sz="1800" dirty="0">
                <a:solidFill>
                  <a:schemeClr val="tx1"/>
                </a:solidFill>
              </a:rPr>
              <a:t>乘数代码表</a:t>
            </a:r>
            <a:endParaRPr lang="zh-CN" altLang="en-US" sz="1800" dirty="0">
              <a:solidFill>
                <a:schemeClr val="tx1"/>
              </a:solidFill>
            </a:endParaRPr>
          </a:p>
        </p:txBody>
      </p:sp>
      <p:pic>
        <p:nvPicPr>
          <p:cNvPr id="15" name="图片 14"/>
          <p:cNvPicPr>
            <a:picLocks noChangeAspect="1"/>
          </p:cNvPicPr>
          <p:nvPr>
            <p:custDataLst>
              <p:tags r:id="rId3"/>
            </p:custDataLst>
          </p:nvPr>
        </p:nvPicPr>
        <p:blipFill rotWithShape="1">
          <a:blip r:embed="rId4"/>
          <a:srcRect l="7098" t="10071" r="4543" b="4518"/>
          <a:stretch>
            <a:fillRect/>
          </a:stretch>
        </p:blipFill>
        <p:spPr>
          <a:xfrm>
            <a:off x="1083064" y="2095222"/>
            <a:ext cx="2345936" cy="1187449"/>
          </a:xfrm>
          <a:prstGeom prst="rect">
            <a:avLst/>
          </a:prstGeom>
        </p:spPr>
      </p:pic>
      <p:pic>
        <p:nvPicPr>
          <p:cNvPr id="17" name="图片 16"/>
          <p:cNvPicPr>
            <a:picLocks noChangeAspect="1"/>
          </p:cNvPicPr>
          <p:nvPr>
            <p:custDataLst>
              <p:tags r:id="rId5"/>
            </p:custDataLst>
          </p:nvPr>
        </p:nvPicPr>
        <p:blipFill>
          <a:blip r:embed="rId6"/>
          <a:stretch>
            <a:fillRect/>
          </a:stretch>
        </p:blipFill>
        <p:spPr>
          <a:xfrm>
            <a:off x="1083823" y="3962357"/>
            <a:ext cx="2344417" cy="1250993"/>
          </a:xfrm>
          <a:prstGeom prst="rect">
            <a:avLst/>
          </a:prstGeom>
        </p:spPr>
      </p:pic>
      <mc:AlternateContent xmlns:mc="http://schemas.openxmlformats.org/markup-compatibility/2006">
        <mc:Choice xmlns:a14="http://schemas.microsoft.com/office/drawing/2010/main" Requires="a14">
          <p:sp>
            <p:nvSpPr>
              <p:cNvPr id="18" name="文本框 17"/>
              <p:cNvSpPr txBox="1"/>
              <p:nvPr/>
            </p:nvSpPr>
            <p:spPr>
              <a:xfrm>
                <a:off x="558800" y="5295661"/>
                <a:ext cx="3067050" cy="379730"/>
              </a:xfrm>
              <a:prstGeom prst="rect">
                <a:avLst/>
              </a:prstGeom>
              <a:noFill/>
            </p:spPr>
            <p:txBody>
              <a:bodyPr wrap="square" rtlCol="0">
                <a:norm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charset="0"/>
                          <a:ea typeface="MS Mincho" charset="0"/>
                          <a:cs typeface="Cambria Math" panose="02040503050406030204" charset="0"/>
                        </a:rPr>
                        <m:t>100</m:t>
                      </m:r>
                      <m:r>
                        <a:rPr lang="en-US" altLang="zh-CN" b="0" i="1" smtClean="0">
                          <a:solidFill>
                            <a:schemeClr val="tx1"/>
                          </a:solidFill>
                          <a:latin typeface="Cambria Math" panose="02040503050406030204" charset="0"/>
                          <a:ea typeface="MS Mincho" charset="0"/>
                          <a:cs typeface="Cambria Math" panose="02040503050406030204" charset="0"/>
                        </a:rPr>
                        <m:t>×</m:t>
                      </m:r>
                      <m:sSup>
                        <m:sSupPr>
                          <m:ctrlPr>
                            <a:rPr lang="en-US" altLang="zh-CN" b="0" i="1" smtClean="0">
                              <a:solidFill>
                                <a:schemeClr val="tx1"/>
                              </a:solidFill>
                              <a:latin typeface="Cambria Math" panose="02040503050406030204" charset="0"/>
                              <a:cs typeface="Cambria Math" panose="02040503050406030204" charset="0"/>
                            </a:rPr>
                          </m:ctrlPr>
                        </m:sSupPr>
                        <m:e>
                          <m:r>
                            <a:rPr lang="en-US" altLang="zh-CN" b="0" i="1" smtClean="0">
                              <a:solidFill>
                                <a:schemeClr val="tx1"/>
                              </a:solidFill>
                              <a:latin typeface="Cambria Math" panose="02040503050406030204" charset="0"/>
                              <a:ea typeface="MS Mincho" charset="0"/>
                              <a:cs typeface="Cambria Math" panose="02040503050406030204" charset="0"/>
                            </a:rPr>
                            <m:t>10</m:t>
                          </m:r>
                        </m:e>
                        <m:sup>
                          <m:r>
                            <a:rPr lang="en-US" altLang="zh-CN" b="0" i="1" smtClean="0">
                              <a:solidFill>
                                <a:schemeClr val="tx1"/>
                              </a:solidFill>
                              <a:latin typeface="Cambria Math" panose="02040503050406030204" charset="0"/>
                              <a:ea typeface="MS Mincho" charset="0"/>
                              <a:cs typeface="Cambria Math" panose="02040503050406030204" charset="0"/>
                            </a:rPr>
                            <m:t>2</m:t>
                          </m:r>
                        </m:sup>
                      </m:sSup>
                      <m:r>
                        <a:rPr lang="en-US" altLang="zh-CN" b="0" i="1" smtClean="0">
                          <a:solidFill>
                            <a:schemeClr val="tx1"/>
                          </a:solidFill>
                          <a:latin typeface="Cambria Math" panose="02040503050406030204" charset="0"/>
                          <a:ea typeface="MS Mincho" charset="0"/>
                          <a:cs typeface="Cambria Math" panose="02040503050406030204" charset="0"/>
                        </a:rPr>
                        <m:t>=</m:t>
                      </m:r>
                      <m:r>
                        <a:rPr lang="en-US" altLang="zh-CN" b="0" i="1" smtClean="0">
                          <a:solidFill>
                            <a:schemeClr val="tx1"/>
                          </a:solidFill>
                          <a:latin typeface="Cambria Math" panose="02040503050406030204" charset="0"/>
                          <a:ea typeface="MS Mincho" charset="0"/>
                          <a:cs typeface="Cambria Math" panose="02040503050406030204" charset="0"/>
                        </a:rPr>
                        <m:t>10</m:t>
                      </m:r>
                      <m:r>
                        <m:rPr>
                          <m:sty m:val="p"/>
                        </m:rPr>
                        <a:rPr lang="el-GR" altLang="zh-CN" b="0" i="1" smtClean="0">
                          <a:solidFill>
                            <a:schemeClr val="tx1"/>
                          </a:solidFill>
                          <a:latin typeface="Cambria Math" panose="02040503050406030204" charset="0"/>
                          <a:cs typeface="Cambria Math" panose="02040503050406030204" charset="0"/>
                        </a:rPr>
                        <m:t>ΚΩ</m:t>
                      </m:r>
                    </m:oMath>
                  </m:oMathPara>
                </a14:m>
                <a:endParaRPr lang="el-GR" altLang="zh-CN" b="0" i="1" dirty="0" smtClean="0">
                  <a:solidFill>
                    <a:schemeClr val="tx1"/>
                  </a:solidFill>
                  <a:cs typeface="Cambria Math" panose="02040503050406030204" charset="0"/>
                </a:endParaRPr>
              </a:p>
            </p:txBody>
          </p:sp>
        </mc:Choice>
        <mc:Fallback>
          <p:sp>
            <p:nvSpPr>
              <p:cNvPr id="18" name="文本框 17"/>
              <p:cNvSpPr txBox="1">
                <a:spLocks noRot="1" noChangeAspect="1" noMove="1" noResize="1" noEditPoints="1" noAdjustHandles="1" noChangeArrowheads="1" noChangeShapeType="1" noTextEdit="1"/>
              </p:cNvSpPr>
              <p:nvPr/>
            </p:nvSpPr>
            <p:spPr>
              <a:xfrm>
                <a:off x="558800" y="5295661"/>
                <a:ext cx="3067050" cy="379730"/>
              </a:xfrm>
              <a:prstGeom prst="rect">
                <a:avLst/>
              </a:prstGeom>
              <a:blipFill rotWithShape="1">
                <a:blip r:embed="rId7"/>
                <a:stretch>
                  <a:fillRect t="-104" b="104"/>
                </a:stretch>
              </a:blipFill>
            </p:spPr>
            <p:txBody>
              <a:bodyPr/>
              <a:lstStyle/>
              <a:p>
                <a:r>
                  <a:rPr lang="zh-CN" altLang="en-US">
                    <a:noFill/>
                  </a:rPr>
                  <a:t> </a:t>
                </a:r>
              </a:p>
            </p:txBody>
          </p:sp>
        </mc:Fallback>
      </mc:AlternateContent>
      <p:pic>
        <p:nvPicPr>
          <p:cNvPr id="20" name="图片 19"/>
          <p:cNvPicPr>
            <a:picLocks noChangeAspect="1"/>
          </p:cNvPicPr>
          <p:nvPr>
            <p:custDataLst>
              <p:tags r:id="rId8"/>
            </p:custDataLst>
          </p:nvPr>
        </p:nvPicPr>
        <p:blipFill>
          <a:blip r:embed="rId9"/>
          <a:stretch>
            <a:fillRect/>
          </a:stretch>
        </p:blipFill>
        <p:spPr>
          <a:xfrm>
            <a:off x="6462873" y="2095222"/>
            <a:ext cx="2255677" cy="1187449"/>
          </a:xfrm>
          <a:prstGeom prst="rect">
            <a:avLst/>
          </a:prstGeom>
        </p:spPr>
      </p:pic>
      <p:pic>
        <p:nvPicPr>
          <p:cNvPr id="24" name="图片 23"/>
          <p:cNvPicPr>
            <a:picLocks noChangeAspect="1"/>
          </p:cNvPicPr>
          <p:nvPr>
            <p:custDataLst>
              <p:tags r:id="rId10"/>
            </p:custDataLst>
          </p:nvPr>
        </p:nvPicPr>
        <p:blipFill>
          <a:blip r:embed="rId11"/>
          <a:stretch>
            <a:fillRect/>
          </a:stretch>
        </p:blipFill>
        <p:spPr>
          <a:xfrm>
            <a:off x="4873441" y="4202900"/>
            <a:ext cx="7156818" cy="1879697"/>
          </a:xfrm>
          <a:prstGeom prst="rect">
            <a:avLst/>
          </a:prstGeom>
        </p:spPr>
      </p:pic>
      <mc:AlternateContent xmlns:mc="http://schemas.openxmlformats.org/markup-compatibility/2006">
        <mc:Choice xmlns:a14="http://schemas.microsoft.com/office/drawing/2010/main" Requires="a14">
          <p:sp>
            <p:nvSpPr>
              <p:cNvPr id="25" name="文本框 24"/>
              <p:cNvSpPr txBox="1"/>
              <p:nvPr/>
            </p:nvSpPr>
            <p:spPr>
              <a:xfrm>
                <a:off x="8108950" y="2381534"/>
                <a:ext cx="2565400" cy="368300"/>
              </a:xfrm>
              <a:prstGeom prst="rect">
                <a:avLst/>
              </a:prstGeom>
              <a:noFill/>
            </p:spPr>
            <p:txBody>
              <a:bodyPr wrap="square" rtlCol="0">
                <a:norm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charset="0"/>
                          <a:ea typeface="MS Mincho" charset="0"/>
                          <a:cs typeface="Cambria Math" panose="02040503050406030204" charset="0"/>
                        </a:rPr>
                        <m:t>4</m:t>
                      </m:r>
                      <m:r>
                        <a:rPr lang="en-US" altLang="zh-CN" b="0" i="1" smtClean="0">
                          <a:solidFill>
                            <a:schemeClr val="tx1"/>
                          </a:solidFill>
                          <a:latin typeface="Cambria Math" panose="02040503050406030204" charset="0"/>
                          <a:ea typeface="MS Mincho" charset="0"/>
                          <a:cs typeface="Cambria Math" panose="02040503050406030204" charset="0"/>
                        </a:rPr>
                        <m:t>.</m:t>
                      </m:r>
                      <m:r>
                        <a:rPr lang="en-US" altLang="zh-CN" b="0" i="1" smtClean="0">
                          <a:solidFill>
                            <a:schemeClr val="tx1"/>
                          </a:solidFill>
                          <a:latin typeface="Cambria Math" panose="02040503050406030204" charset="0"/>
                          <a:ea typeface="MS Mincho" charset="0"/>
                          <a:cs typeface="Cambria Math" panose="02040503050406030204" charset="0"/>
                        </a:rPr>
                        <m:t>7</m:t>
                      </m:r>
                      <m:r>
                        <m:rPr>
                          <m:sty m:val="p"/>
                        </m:rPr>
                        <a:rPr lang="el-GR" altLang="zh-CN" b="0" i="1" smtClean="0">
                          <a:solidFill>
                            <a:schemeClr val="tx1"/>
                          </a:solidFill>
                          <a:latin typeface="Cambria Math" panose="02040503050406030204" charset="0"/>
                          <a:cs typeface="Cambria Math" panose="02040503050406030204" charset="0"/>
                        </a:rPr>
                        <m:t>Ω</m:t>
                      </m:r>
                    </m:oMath>
                  </m:oMathPara>
                </a14:m>
                <a:endParaRPr lang="el-GR" altLang="zh-CN" b="0" i="1" dirty="0" smtClean="0">
                  <a:solidFill>
                    <a:schemeClr val="tx1"/>
                  </a:solidFill>
                  <a:cs typeface="Cambria Math" panose="02040503050406030204"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8108950" y="2381534"/>
                <a:ext cx="2565400" cy="368300"/>
              </a:xfrm>
              <a:prstGeom prst="rect">
                <a:avLst/>
              </a:prstGeom>
              <a:blipFill rotWithShape="1">
                <a:blip r:embed="rId12"/>
                <a:stretch>
                  <a:fillRect t="-77" b="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3448050" y="2400300"/>
                <a:ext cx="1936750" cy="380365"/>
              </a:xfrm>
              <a:prstGeom prst="rect">
                <a:avLst/>
              </a:prstGeom>
              <a:noFill/>
            </p:spPr>
            <p:txBody>
              <a:bodyPr wrap="square" rtlCol="0">
                <a:norm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charset="0"/>
                          <a:ea typeface="MS Mincho" charset="0"/>
                          <a:cs typeface="Cambria Math" panose="02040503050406030204" charset="0"/>
                        </a:rPr>
                        <m:t>10</m:t>
                      </m:r>
                      <m:r>
                        <a:rPr lang="en-US" altLang="zh-CN" b="0" i="1" smtClean="0">
                          <a:solidFill>
                            <a:schemeClr val="tx1"/>
                          </a:solidFill>
                          <a:latin typeface="Cambria Math" panose="02040503050406030204" charset="0"/>
                          <a:ea typeface="MS Mincho" charset="0"/>
                          <a:cs typeface="Cambria Math" panose="02040503050406030204" charset="0"/>
                        </a:rPr>
                        <m:t>×</m:t>
                      </m:r>
                      <m:sSup>
                        <m:sSupPr>
                          <m:ctrlPr>
                            <a:rPr lang="en-US" altLang="zh-CN" b="0" i="1" smtClean="0">
                              <a:solidFill>
                                <a:schemeClr val="tx1"/>
                              </a:solidFill>
                              <a:latin typeface="Cambria Math" panose="02040503050406030204" charset="0"/>
                              <a:cs typeface="Cambria Math" panose="02040503050406030204" charset="0"/>
                            </a:rPr>
                          </m:ctrlPr>
                        </m:sSupPr>
                        <m:e>
                          <m:r>
                            <a:rPr lang="en-US" altLang="zh-CN" b="0" i="1" smtClean="0">
                              <a:solidFill>
                                <a:schemeClr val="tx1"/>
                              </a:solidFill>
                              <a:latin typeface="Cambria Math" panose="02040503050406030204" charset="0"/>
                              <a:ea typeface="MS Mincho" charset="0"/>
                              <a:cs typeface="Cambria Math" panose="02040503050406030204" charset="0"/>
                            </a:rPr>
                            <m:t>10</m:t>
                          </m:r>
                        </m:e>
                        <m:sup>
                          <m:r>
                            <a:rPr lang="en-US" altLang="zh-CN" b="0" i="1" smtClean="0">
                              <a:solidFill>
                                <a:schemeClr val="tx1"/>
                              </a:solidFill>
                              <a:latin typeface="Cambria Math" panose="02040503050406030204" charset="0"/>
                              <a:ea typeface="MS Mincho" charset="0"/>
                              <a:cs typeface="Cambria Math" panose="02040503050406030204" charset="0"/>
                            </a:rPr>
                            <m:t>0</m:t>
                          </m:r>
                        </m:sup>
                      </m:sSup>
                      <m:r>
                        <a:rPr lang="en-US" altLang="zh-CN" b="0" i="1" smtClean="0">
                          <a:solidFill>
                            <a:schemeClr val="tx1"/>
                          </a:solidFill>
                          <a:latin typeface="Cambria Math" panose="02040503050406030204" charset="0"/>
                          <a:ea typeface="MS Mincho" charset="0"/>
                          <a:cs typeface="Cambria Math" panose="02040503050406030204" charset="0"/>
                        </a:rPr>
                        <m:t>=</m:t>
                      </m:r>
                      <m:r>
                        <a:rPr lang="en-US" altLang="zh-CN" b="0" i="1" smtClean="0">
                          <a:solidFill>
                            <a:schemeClr val="tx1"/>
                          </a:solidFill>
                          <a:latin typeface="Cambria Math" panose="02040503050406030204" charset="0"/>
                          <a:ea typeface="MS Mincho" charset="0"/>
                          <a:cs typeface="Cambria Math" panose="02040503050406030204" charset="0"/>
                        </a:rPr>
                        <m:t>10</m:t>
                      </m:r>
                      <m:r>
                        <m:rPr>
                          <m:sty m:val="p"/>
                        </m:rPr>
                        <a:rPr lang="el-GR" altLang="zh-CN" b="0" i="1" smtClean="0">
                          <a:solidFill>
                            <a:schemeClr val="tx1"/>
                          </a:solidFill>
                          <a:latin typeface="Cambria Math" panose="02040503050406030204" charset="0"/>
                          <a:cs typeface="Cambria Math" panose="02040503050406030204" charset="0"/>
                        </a:rPr>
                        <m:t>Ω</m:t>
                      </m:r>
                    </m:oMath>
                  </m:oMathPara>
                </a14:m>
                <a:endParaRPr lang="el-GR" altLang="zh-CN" b="0" i="1" dirty="0" smtClean="0">
                  <a:solidFill>
                    <a:schemeClr val="tx1"/>
                  </a:solidFill>
                  <a:cs typeface="Cambria Math" panose="02040503050406030204" charset="0"/>
                </a:endParaRPr>
              </a:p>
            </p:txBody>
          </p:sp>
        </mc:Choice>
        <mc:Fallback>
          <p:sp>
            <p:nvSpPr>
              <p:cNvPr id="26" name="文本框 25"/>
              <p:cNvSpPr txBox="1">
                <a:spLocks noRot="1" noChangeAspect="1" noMove="1" noResize="1" noEditPoints="1" noAdjustHandles="1" noChangeArrowheads="1" noChangeShapeType="1" noTextEdit="1"/>
              </p:cNvSpPr>
              <p:nvPr/>
            </p:nvSpPr>
            <p:spPr>
              <a:xfrm>
                <a:off x="3448050" y="2400300"/>
                <a:ext cx="1936750" cy="380365"/>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6318250" y="6159500"/>
                <a:ext cx="3810000" cy="379730"/>
              </a:xfrm>
              <a:prstGeom prst="rect">
                <a:avLst/>
              </a:prstGeom>
              <a:noFill/>
            </p:spPr>
            <p:txBody>
              <a:bodyPr wrap="square" rtlCol="0">
                <a:norm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charset="0"/>
                          <a:ea typeface="MS Mincho" charset="0"/>
                          <a:cs typeface="Cambria Math" panose="02040503050406030204" charset="0"/>
                        </a:rPr>
                        <m:t>01</m:t>
                      </m:r>
                      <m:r>
                        <a:rPr lang="en-US" altLang="zh-CN" b="0" i="1" smtClean="0">
                          <a:solidFill>
                            <a:schemeClr val="tx1"/>
                          </a:solidFill>
                          <a:latin typeface="Cambria Math" panose="02040503050406030204" charset="0"/>
                          <a:ea typeface="MS Mincho" charset="0"/>
                          <a:cs typeface="Cambria Math" panose="02040503050406030204" charset="0"/>
                        </a:rPr>
                        <m:t>∁=</m:t>
                      </m:r>
                      <m:r>
                        <a:rPr lang="en-US" altLang="zh-CN" b="0" i="1" smtClean="0">
                          <a:solidFill>
                            <a:schemeClr val="tx1"/>
                          </a:solidFill>
                          <a:latin typeface="Cambria Math" panose="02040503050406030204" charset="0"/>
                          <a:ea typeface="MS Mincho" charset="0"/>
                          <a:cs typeface="Cambria Math" panose="02040503050406030204" charset="0"/>
                        </a:rPr>
                        <m:t>100</m:t>
                      </m:r>
                      <m:r>
                        <a:rPr lang="en-US" altLang="zh-CN" b="0" i="1" smtClean="0">
                          <a:solidFill>
                            <a:schemeClr val="tx1"/>
                          </a:solidFill>
                          <a:latin typeface="Cambria Math" panose="02040503050406030204" charset="0"/>
                          <a:ea typeface="MS Mincho" charset="0"/>
                          <a:cs typeface="Cambria Math" panose="02040503050406030204" charset="0"/>
                        </a:rPr>
                        <m:t>×</m:t>
                      </m:r>
                      <m:sSup>
                        <m:sSupPr>
                          <m:ctrlPr>
                            <a:rPr lang="en-US" altLang="zh-CN" b="0" i="1" smtClean="0">
                              <a:solidFill>
                                <a:schemeClr val="tx1"/>
                              </a:solidFill>
                              <a:latin typeface="Cambria Math" panose="02040503050406030204" charset="0"/>
                              <a:cs typeface="Cambria Math" panose="02040503050406030204" charset="0"/>
                            </a:rPr>
                          </m:ctrlPr>
                        </m:sSupPr>
                        <m:e>
                          <m:r>
                            <a:rPr lang="en-US" altLang="zh-CN" b="0" i="1" smtClean="0">
                              <a:solidFill>
                                <a:schemeClr val="tx1"/>
                              </a:solidFill>
                              <a:latin typeface="Cambria Math" panose="02040503050406030204" charset="0"/>
                              <a:ea typeface="MS Mincho" charset="0"/>
                              <a:cs typeface="Cambria Math" panose="02040503050406030204" charset="0"/>
                            </a:rPr>
                            <m:t>10</m:t>
                          </m:r>
                        </m:e>
                        <m:sup>
                          <m:r>
                            <a:rPr lang="en-US" altLang="zh-CN" b="0" i="1" smtClean="0">
                              <a:solidFill>
                                <a:schemeClr val="tx1"/>
                              </a:solidFill>
                              <a:latin typeface="Cambria Math" panose="02040503050406030204" charset="0"/>
                              <a:ea typeface="MS Mincho" charset="0"/>
                              <a:cs typeface="Cambria Math" panose="02040503050406030204" charset="0"/>
                            </a:rPr>
                            <m:t>2</m:t>
                          </m:r>
                        </m:sup>
                      </m:sSup>
                      <m:r>
                        <a:rPr lang="en-US" altLang="zh-CN" b="0" i="1" smtClean="0">
                          <a:solidFill>
                            <a:schemeClr val="tx1"/>
                          </a:solidFill>
                          <a:latin typeface="Cambria Math" panose="02040503050406030204" charset="0"/>
                          <a:ea typeface="MS Mincho" charset="0"/>
                          <a:cs typeface="Cambria Math" panose="02040503050406030204" charset="0"/>
                        </a:rPr>
                        <m:t>=</m:t>
                      </m:r>
                      <m:r>
                        <a:rPr lang="en-US" altLang="zh-CN" b="0" i="1" smtClean="0">
                          <a:solidFill>
                            <a:schemeClr val="tx1"/>
                          </a:solidFill>
                          <a:latin typeface="Cambria Math" panose="02040503050406030204" charset="0"/>
                          <a:ea typeface="MS Mincho" charset="0"/>
                          <a:cs typeface="Cambria Math" panose="02040503050406030204" charset="0"/>
                        </a:rPr>
                        <m:t>10</m:t>
                      </m:r>
                      <m:r>
                        <m:rPr>
                          <m:sty m:val="p"/>
                        </m:rPr>
                        <a:rPr lang="el-GR" altLang="zh-CN" b="0" i="1" smtClean="0">
                          <a:solidFill>
                            <a:schemeClr val="tx1"/>
                          </a:solidFill>
                          <a:latin typeface="Cambria Math" panose="02040503050406030204" charset="0"/>
                          <a:cs typeface="Cambria Math" panose="02040503050406030204" charset="0"/>
                        </a:rPr>
                        <m:t>ΚΩ</m:t>
                      </m:r>
                    </m:oMath>
                  </m:oMathPara>
                </a14:m>
                <a:endParaRPr lang="el-GR" altLang="zh-CN" b="0" i="1" dirty="0" smtClean="0">
                  <a:solidFill>
                    <a:schemeClr val="tx1"/>
                  </a:solidFill>
                  <a:cs typeface="Cambria Math" panose="02040503050406030204"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6318250" y="6159500"/>
                <a:ext cx="3810000" cy="379730"/>
              </a:xfrm>
              <a:prstGeom prst="rect">
                <a:avLst/>
              </a:prstGeom>
              <a:blipFill rotWithShape="1">
                <a:blip r:embed="rId14"/>
                <a:stretch>
                  <a:fillRect/>
                </a:stretch>
              </a:blipFill>
            </p:spPr>
            <p:txBody>
              <a:bodyPr/>
              <a:lstStyle/>
              <a:p>
                <a:r>
                  <a:rPr lang="zh-CN" altLang="en-US">
                    <a:noFill/>
                  </a:rPr>
                  <a:t> </a:t>
                </a:r>
              </a:p>
            </p:txBody>
          </p:sp>
        </mc:Fallback>
      </mc:AlternateContent>
      <p:sp>
        <p:nvSpPr>
          <p:cNvPr id="12" name="标题 11"/>
          <p:cNvSpPr>
            <a:spLocks noGrp="1"/>
          </p:cNvSpPr>
          <p:nvPr>
            <p:ph type="title"/>
            <p:custDataLst>
              <p:tags r:id="rId15"/>
            </p:custDataLst>
          </p:nvPr>
        </p:nvSpPr>
        <p:spPr/>
        <p:txBody>
          <a:bodyPr vert="horz" lIns="91440" tIns="45720" rIns="91440" bIns="45720" rtlCol="0" anchor="ctr">
            <a:normAutofit/>
          </a:bodyPr>
          <a:p>
            <a:pPr lvl="0" algn="l">
              <a:buClrTx/>
              <a:buSzTx/>
              <a:buFontTx/>
            </a:pPr>
            <a:r>
              <a:rPr lang="zh-CN" altLang="en-US" smtClean="0">
                <a:sym typeface="+mn-ea"/>
              </a:rPr>
              <a:t>丝印标注</a:t>
            </a:r>
            <a:endParaRPr lang="zh-CN" altLang="en-US" smtClean="0">
              <a:sym typeface="+mn-ea"/>
            </a:endParaRPr>
          </a:p>
        </p:txBody>
      </p:sp>
      <p:pic>
        <p:nvPicPr>
          <p:cNvPr id="19" name="图片 18" descr="logo"/>
          <p:cNvPicPr>
            <a:picLocks noChangeAspect="1"/>
          </p:cNvPicPr>
          <p:nvPr/>
        </p:nvPicPr>
        <p:blipFill>
          <a:blip r:embed="rId16"/>
          <a:stretch>
            <a:fillRect/>
          </a:stretch>
        </p:blipFill>
        <p:spPr>
          <a:xfrm>
            <a:off x="8604250" y="-2146935"/>
            <a:ext cx="6858000" cy="6858000"/>
          </a:xfrm>
          <a:prstGeom prst="rect">
            <a:avLst/>
          </a:prstGeom>
        </p:spPr>
      </p:pic>
    </p:spTree>
    <p:custDataLst>
      <p:tags r:id="rId1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custDataLst>
              <p:tags r:id="rId1"/>
            </p:custDataLst>
          </p:nvPr>
        </p:nvSpPr>
        <p:spPr>
          <a:xfrm>
            <a:off x="361950" y="1022350"/>
            <a:ext cx="3270250" cy="5154613"/>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800" dirty="0">
                <a:solidFill>
                  <a:schemeClr val="tx1"/>
                </a:solidFill>
              </a:rPr>
              <a:t>分压</a:t>
            </a:r>
            <a:br>
              <a:rPr lang="en-US" altLang="zh-CN" sz="1800" dirty="0">
                <a:solidFill>
                  <a:schemeClr val="tx1"/>
                </a:solidFill>
              </a:rPr>
            </a:br>
            <a:r>
              <a:rPr lang="en-US" altLang="zh-CN" sz="1800" dirty="0">
                <a:solidFill>
                  <a:schemeClr val="tx1"/>
                </a:solidFill>
              </a:rPr>
              <a:t>(1) DCDC</a:t>
            </a:r>
            <a:r>
              <a:rPr lang="zh-CN" altLang="en-US" sz="1800" dirty="0">
                <a:solidFill>
                  <a:schemeClr val="tx1"/>
                </a:solidFill>
              </a:rPr>
              <a:t>输出反馈电压</a:t>
            </a:r>
            <a:br>
              <a:rPr lang="en-US" altLang="zh-CN" sz="1800" dirty="0">
                <a:solidFill>
                  <a:schemeClr val="tx1"/>
                </a:solidFill>
              </a:rPr>
            </a:br>
            <a:endParaRPr lang="en-US" altLang="zh-CN" sz="1800" dirty="0">
              <a:solidFill>
                <a:schemeClr val="tx1"/>
              </a:solidFill>
            </a:endParaRPr>
          </a:p>
        </p:txBody>
      </p:sp>
      <p:sp>
        <p:nvSpPr>
          <p:cNvPr id="5" name="内容占位符 3"/>
          <p:cNvSpPr>
            <a:spLocks noGrp="1"/>
          </p:cNvSpPr>
          <p:nvPr>
            <p:custDataLst>
              <p:tags r:id="rId2"/>
            </p:custDataLst>
          </p:nvPr>
        </p:nvSpPr>
        <p:spPr>
          <a:xfrm>
            <a:off x="4331033" y="1022350"/>
            <a:ext cx="5181600" cy="2527300"/>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800" dirty="0">
                <a:solidFill>
                  <a:schemeClr val="tx1"/>
                </a:solidFill>
              </a:rPr>
              <a:t>限流</a:t>
            </a:r>
            <a:br>
              <a:rPr lang="en-US" altLang="zh-CN" sz="1800" dirty="0">
                <a:solidFill>
                  <a:schemeClr val="tx1"/>
                </a:solidFill>
              </a:rPr>
            </a:br>
            <a:r>
              <a:rPr lang="en-US" altLang="zh-CN" sz="1800" dirty="0">
                <a:solidFill>
                  <a:schemeClr val="tx1"/>
                </a:solidFill>
              </a:rPr>
              <a:t>(1)LED</a:t>
            </a:r>
            <a:r>
              <a:rPr lang="zh-CN" altLang="en-US" sz="1800" dirty="0">
                <a:solidFill>
                  <a:schemeClr val="tx1"/>
                </a:solidFill>
              </a:rPr>
              <a:t>电路</a:t>
            </a:r>
            <a:br>
              <a:rPr lang="en-US" altLang="zh-CN" sz="1800" dirty="0">
                <a:solidFill>
                  <a:schemeClr val="tx1"/>
                </a:solidFill>
              </a:rPr>
            </a:br>
            <a:endParaRPr lang="en-US" altLang="zh-CN" sz="1800" dirty="0">
              <a:solidFill>
                <a:schemeClr val="tx1"/>
              </a:solidFill>
            </a:endParaRPr>
          </a:p>
        </p:txBody>
      </p:sp>
      <p:pic>
        <p:nvPicPr>
          <p:cNvPr id="7" name="图片 6"/>
          <p:cNvPicPr>
            <a:picLocks noChangeAspect="1"/>
          </p:cNvPicPr>
          <p:nvPr>
            <p:custDataLst>
              <p:tags r:id="rId3"/>
            </p:custDataLst>
          </p:nvPr>
        </p:nvPicPr>
        <p:blipFill>
          <a:blip r:embed="rId4"/>
          <a:stretch>
            <a:fillRect/>
          </a:stretch>
        </p:blipFill>
        <p:spPr>
          <a:xfrm>
            <a:off x="707942" y="1651723"/>
            <a:ext cx="2797257" cy="4788148"/>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4633595" y="1720850"/>
            <a:ext cx="5817235" cy="160972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6026785" y="3498215"/>
            <a:ext cx="4183380" cy="1153160"/>
          </a:xfrm>
          <a:prstGeom prst="rect">
            <a:avLst/>
          </a:prstGeom>
        </p:spPr>
      </p:pic>
      <p:sp>
        <p:nvSpPr>
          <p:cNvPr id="12" name="文本框 11"/>
          <p:cNvSpPr txBox="1"/>
          <p:nvPr>
            <p:custDataLst>
              <p:tags r:id="rId9"/>
            </p:custDataLst>
          </p:nvPr>
        </p:nvSpPr>
        <p:spPr>
          <a:xfrm>
            <a:off x="4331033" y="4389884"/>
            <a:ext cx="6302458" cy="922020"/>
          </a:xfrm>
          <a:prstGeom prst="rect">
            <a:avLst/>
          </a:prstGeom>
          <a:noFill/>
        </p:spPr>
        <p:txBody>
          <a:bodyPr wrap="square" rtlCol="0">
            <a:normAutofit/>
          </a:bodyPr>
          <a:lstStyle/>
          <a:p>
            <a:pPr marL="285750" indent="-285750">
              <a:buFont typeface="Arial" panose="020B0604020202020204" pitchFamily="34" charset="0"/>
              <a:buChar char="•"/>
            </a:pPr>
            <a:r>
              <a:rPr lang="zh-CN" altLang="en-US" dirty="0">
                <a:solidFill>
                  <a:schemeClr val="tx1"/>
                </a:solidFill>
              </a:rPr>
              <a:t>上下拉</a:t>
            </a:r>
            <a:br>
              <a:rPr lang="en-US" altLang="zh-CN" dirty="0">
                <a:solidFill>
                  <a:schemeClr val="tx1"/>
                </a:solidFill>
              </a:rPr>
            </a:br>
            <a:r>
              <a:rPr lang="en-US" altLang="zh-CN" dirty="0">
                <a:solidFill>
                  <a:schemeClr val="tx1"/>
                </a:solidFill>
              </a:rPr>
              <a:t>(1) boot0</a:t>
            </a:r>
            <a:r>
              <a:rPr lang="zh-CN" altLang="en-US" dirty="0">
                <a:solidFill>
                  <a:schemeClr val="tx1"/>
                </a:solidFill>
              </a:rPr>
              <a:t>下拉</a:t>
            </a:r>
            <a:r>
              <a:rPr lang="en-US" altLang="zh-CN" dirty="0">
                <a:solidFill>
                  <a:schemeClr val="tx1"/>
                </a:solidFill>
              </a:rPr>
              <a:t>——stm32</a:t>
            </a:r>
            <a:r>
              <a:rPr lang="zh-CN" altLang="en-US" dirty="0">
                <a:solidFill>
                  <a:schemeClr val="tx1"/>
                </a:solidFill>
              </a:rPr>
              <a:t>的启动模式</a:t>
            </a:r>
            <a:endParaRPr lang="en-US" altLang="zh-CN" dirty="0">
              <a:solidFill>
                <a:schemeClr val="tx1"/>
              </a:solidFill>
            </a:endParaRPr>
          </a:p>
          <a:p>
            <a:pPr marL="285750" indent="-285750">
              <a:buFont typeface="Arial" panose="020B0604020202020204" pitchFamily="34" charset="0"/>
              <a:buChar char="•"/>
            </a:pPr>
            <a:endParaRPr lang="en-US" altLang="zh-CN" dirty="0">
              <a:solidFill>
                <a:schemeClr val="tx1"/>
              </a:solidFill>
            </a:endParaRPr>
          </a:p>
        </p:txBody>
      </p:sp>
      <p:pic>
        <p:nvPicPr>
          <p:cNvPr id="14" name="图片 13"/>
          <p:cNvPicPr>
            <a:picLocks noChangeAspect="1"/>
          </p:cNvPicPr>
          <p:nvPr>
            <p:custDataLst>
              <p:tags r:id="rId10"/>
            </p:custDataLst>
          </p:nvPr>
        </p:nvPicPr>
        <p:blipFill>
          <a:blip r:embed="rId11"/>
          <a:stretch>
            <a:fillRect/>
          </a:stretch>
        </p:blipFill>
        <p:spPr>
          <a:xfrm>
            <a:off x="4738620" y="5077792"/>
            <a:ext cx="4216617" cy="1606633"/>
          </a:xfrm>
          <a:prstGeom prst="rect">
            <a:avLst/>
          </a:prstGeom>
        </p:spPr>
      </p:pic>
      <p:sp>
        <p:nvSpPr>
          <p:cNvPr id="15" name="文本框 14"/>
          <p:cNvSpPr txBox="1"/>
          <p:nvPr>
            <p:custDataLst>
              <p:tags r:id="rId12"/>
            </p:custDataLst>
          </p:nvPr>
        </p:nvSpPr>
        <p:spPr>
          <a:xfrm>
            <a:off x="8904019" y="4679950"/>
            <a:ext cx="3663950" cy="368300"/>
          </a:xfrm>
          <a:prstGeom prst="rect">
            <a:avLst/>
          </a:prstGeom>
          <a:noFill/>
        </p:spPr>
        <p:txBody>
          <a:bodyPr wrap="square" rtlCol="0">
            <a:normAutofit fontScale="90000"/>
          </a:bodyPr>
          <a:lstStyle/>
          <a:p>
            <a:r>
              <a:rPr lang="en-US" altLang="zh-CN" dirty="0">
                <a:solidFill>
                  <a:schemeClr val="tx1"/>
                </a:solidFill>
              </a:rPr>
              <a:t>(2) I2C</a:t>
            </a:r>
            <a:r>
              <a:rPr lang="zh-CN" altLang="en-US" dirty="0">
                <a:solidFill>
                  <a:schemeClr val="tx1"/>
                </a:solidFill>
              </a:rPr>
              <a:t>上拉</a:t>
            </a:r>
            <a:endParaRPr lang="zh-CN" altLang="en-US" dirty="0">
              <a:solidFill>
                <a:schemeClr val="tx1"/>
              </a:solidFill>
            </a:endParaRPr>
          </a:p>
        </p:txBody>
      </p:sp>
      <p:pic>
        <p:nvPicPr>
          <p:cNvPr id="17" name="图片 16"/>
          <p:cNvPicPr>
            <a:picLocks noChangeAspect="1"/>
          </p:cNvPicPr>
          <p:nvPr>
            <p:custDataLst>
              <p:tags r:id="rId13"/>
            </p:custDataLst>
          </p:nvPr>
        </p:nvPicPr>
        <p:blipFill>
          <a:blip r:embed="rId14"/>
          <a:stretch>
            <a:fillRect/>
          </a:stretch>
        </p:blipFill>
        <p:spPr>
          <a:xfrm>
            <a:off x="9170670" y="5076825"/>
            <a:ext cx="2445385" cy="1574165"/>
          </a:xfrm>
          <a:prstGeom prst="rect">
            <a:avLst/>
          </a:prstGeom>
        </p:spPr>
      </p:pic>
      <p:sp>
        <p:nvSpPr>
          <p:cNvPr id="18" name="矩形 17"/>
          <p:cNvSpPr/>
          <p:nvPr>
            <p:custDataLst>
              <p:tags r:id="rId15"/>
            </p:custDataLst>
          </p:nvPr>
        </p:nvSpPr>
        <p:spPr>
          <a:xfrm>
            <a:off x="11025368" y="6439871"/>
            <a:ext cx="754376" cy="281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18"/>
          <p:cNvSpPr/>
          <p:nvPr>
            <p:custDataLst>
              <p:tags r:id="rId16"/>
            </p:custDataLst>
          </p:nvPr>
        </p:nvSpPr>
        <p:spPr>
          <a:xfrm>
            <a:off x="8481147" y="5334994"/>
            <a:ext cx="361950" cy="60959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矩形 19"/>
          <p:cNvSpPr/>
          <p:nvPr>
            <p:custDataLst>
              <p:tags r:id="rId17"/>
            </p:custDataLst>
          </p:nvPr>
        </p:nvSpPr>
        <p:spPr>
          <a:xfrm>
            <a:off x="10742839" y="5402280"/>
            <a:ext cx="492167" cy="5461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p:cNvSpPr/>
          <p:nvPr>
            <p:custDataLst>
              <p:tags r:id="rId18"/>
            </p:custDataLst>
          </p:nvPr>
        </p:nvSpPr>
        <p:spPr>
          <a:xfrm>
            <a:off x="7239000" y="3627590"/>
            <a:ext cx="635000" cy="2667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标题 23"/>
          <p:cNvSpPr>
            <a:spLocks noGrp="1"/>
          </p:cNvSpPr>
          <p:nvPr>
            <p:ph type="title"/>
            <p:custDataLst>
              <p:tags r:id="rId19"/>
            </p:custDataLst>
          </p:nvPr>
        </p:nvSpPr>
        <p:spPr/>
        <p:txBody>
          <a:bodyPr vert="horz" lIns="91440" tIns="45720" rIns="91440" bIns="45720" rtlCol="0" anchor="ctr">
            <a:normAutofit/>
          </a:bodyPr>
          <a:p>
            <a:pPr lvl="0" algn="l">
              <a:buClrTx/>
              <a:buSzTx/>
              <a:buFontTx/>
            </a:pPr>
            <a:r>
              <a:rPr lang="zh-CN" altLang="en-US" smtClean="0">
                <a:sym typeface="+mn-ea"/>
              </a:rPr>
              <a:t>常用功能</a:t>
            </a:r>
            <a:endParaRPr lang="zh-CN" altLang="en-US" smtClean="0">
              <a:sym typeface="+mn-ea"/>
            </a:endParaRPr>
          </a:p>
        </p:txBody>
      </p:sp>
      <p:pic>
        <p:nvPicPr>
          <p:cNvPr id="2" name="图片 1" descr="logo"/>
          <p:cNvPicPr>
            <a:picLocks noChangeAspect="1"/>
          </p:cNvPicPr>
          <p:nvPr/>
        </p:nvPicPr>
        <p:blipFill>
          <a:blip r:embed="rId20"/>
          <a:stretch>
            <a:fillRect/>
          </a:stretch>
        </p:blipFill>
        <p:spPr>
          <a:xfrm>
            <a:off x="8481060" y="-2178050"/>
            <a:ext cx="6858000" cy="6858000"/>
          </a:xfrm>
          <a:prstGeom prst="rect">
            <a:avLst/>
          </a:prstGeom>
        </p:spPr>
      </p:pic>
    </p:spTree>
    <p:custDataLst>
      <p:tags r:id="rId2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内容占位符 2"/>
              <p:cNvSpPr>
                <a:spLocks noGrp="1"/>
              </p:cNvSpPr>
              <p:nvPr/>
            </p:nvSpPr>
            <p:spPr>
              <a:xfrm>
                <a:off x="361950" y="1137920"/>
                <a:ext cx="5167630" cy="5568950"/>
              </a:xfrm>
              <a:prstGeom prst="rect">
                <a:avLst/>
              </a:prstGeom>
            </p:spPr>
            <p:txBody>
              <a:bodyPr vert="horz" wrap="square"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800" dirty="0">
                    <a:solidFill>
                      <a:schemeClr val="tx1"/>
                    </a:solidFill>
                  </a:rPr>
                  <a:t>阻抗匹配</a:t>
                </a:r>
                <a:br>
                  <a:rPr lang="en-US" altLang="zh-CN" sz="1800" dirty="0">
                    <a:solidFill>
                      <a:schemeClr val="tx1"/>
                    </a:solidFill>
                  </a:rPr>
                </a:br>
                <a:r>
                  <a:rPr lang="en-US" altLang="zh-CN" sz="1800" dirty="0">
                    <a:solidFill>
                      <a:schemeClr val="tx1"/>
                    </a:solidFill>
                  </a:rPr>
                  <a:t>(1) </a:t>
                </a:r>
                <a:r>
                  <a:rPr lang="zh-CN" altLang="en-US" sz="1800" dirty="0">
                    <a:solidFill>
                      <a:schemeClr val="tx1"/>
                    </a:solidFill>
                  </a:rPr>
                  <a:t>运放输入电阻匹配</a:t>
                </a: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endParaRPr lang="en-US" altLang="zh-CN" sz="1800" dirty="0">
                  <a:solidFill>
                    <a:schemeClr val="tx1"/>
                  </a:solidFill>
                </a:endParaRPr>
              </a:p>
              <a:p>
                <a:pPr>
                  <a:lnSpc>
                    <a:spcPct val="100000"/>
                  </a:lnSpc>
                </a:pPr>
                <a:endParaRPr lang="en-US" altLang="zh-CN" sz="1800" dirty="0">
                  <a:solidFill>
                    <a:schemeClr val="tx1"/>
                  </a:solidFill>
                </a:endParaRPr>
              </a:p>
              <a:p>
                <a:pPr>
                  <a:lnSpc>
                    <a:spcPct val="100000"/>
                  </a:lnSpc>
                </a:pPr>
                <a:endParaRPr lang="en-US" altLang="zh-CN" sz="1800" dirty="0">
                  <a:solidFill>
                    <a:schemeClr val="tx1"/>
                  </a:solidFill>
                </a:endParaRPr>
              </a:p>
              <a:p>
                <a:pPr>
                  <a:lnSpc>
                    <a:spcPct val="100000"/>
                  </a:lnSpc>
                </a:pPr>
                <a:endParaRPr lang="en-US" altLang="zh-CN" sz="1800" dirty="0">
                  <a:solidFill>
                    <a:schemeClr val="tx1"/>
                  </a:solidFill>
                </a:endParaRPr>
              </a:p>
              <a:p>
                <a:pPr marL="0" indent="0">
                  <a:lnSpc>
                    <a:spcPct val="100000"/>
                  </a:lnSpc>
                  <a:buNone/>
                </a:pPr>
                <a:r>
                  <a:rPr lang="zh-CN" altLang="en-US" sz="1800" dirty="0">
                    <a:solidFill>
                      <a:schemeClr val="tx1"/>
                    </a:solidFill>
                  </a:rPr>
                  <a:t>原因理解：运放输入阻抗高，等效于断路。实际差分放大器存在基极电流。保证电阻上的压降相等，才能让</a:t>
                </a:r>
                <a14:m>
                  <m:oMath xmlns:m="http://schemas.openxmlformats.org/officeDocument/2006/math">
                    <m:sSub>
                      <m:sSubPr>
                        <m:ctrlPr>
                          <a:rPr lang="en-US" altLang="zh-CN" sz="1800" i="1" smtClean="0">
                            <a:solidFill>
                              <a:schemeClr val="tx1"/>
                            </a:solidFill>
                            <a:latin typeface="Cambria Math" panose="02040503050406030204" charset="0"/>
                            <a:cs typeface="Cambria Math" panose="02040503050406030204" charset="0"/>
                          </a:rPr>
                        </m:ctrlPr>
                      </m:sSubPr>
                      <m:e>
                        <m:r>
                          <m:rPr>
                            <m:sty m:val="p"/>
                          </m:rPr>
                          <a:rPr lang="en-US" altLang="zh-CN" sz="1800" i="1">
                            <a:solidFill>
                              <a:schemeClr val="tx1"/>
                            </a:solidFill>
                            <a:latin typeface="Cambria Math" panose="02040503050406030204" charset="0"/>
                            <a:cs typeface="Cambria Math" panose="02040503050406030204" charset="0"/>
                          </a:rPr>
                          <m:t>V</m:t>
                        </m:r>
                      </m:e>
                      <m:sub>
                        <m:r>
                          <a:rPr lang="en-US" altLang="zh-CN" sz="1800" b="0" i="1" smtClean="0">
                            <a:solidFill>
                              <a:schemeClr val="tx1"/>
                            </a:solidFill>
                            <a:latin typeface="Cambria Math" panose="02040503050406030204" charset="0"/>
                            <a:cs typeface="Cambria Math" panose="02040503050406030204" charset="0"/>
                          </a:rPr>
                          <m:t>𝑖𝑛</m:t>
                        </m:r>
                      </m:sub>
                    </m:sSub>
                  </m:oMath>
                </a14:m>
                <a:r>
                  <a:rPr lang="zh-CN" altLang="en-US" sz="1800" dirty="0">
                    <a:solidFill>
                      <a:schemeClr val="tx1"/>
                    </a:solidFill>
                  </a:rPr>
                  <a:t>等比例放大。</a:t>
                </a:r>
                <a:br>
                  <a:rPr lang="en-US" altLang="zh-CN" sz="1800" dirty="0">
                    <a:solidFill>
                      <a:schemeClr val="tx1"/>
                    </a:solidFill>
                  </a:rPr>
                </a:br>
                <a:br>
                  <a:rPr lang="en-US" altLang="zh-CN" sz="1800" dirty="0">
                    <a:solidFill>
                      <a:schemeClr val="tx1"/>
                    </a:solidFill>
                  </a:rPr>
                </a:br>
                <a:r>
                  <a:rPr lang="zh-CN" altLang="en-US" sz="1800" dirty="0">
                    <a:solidFill>
                      <a:schemeClr val="tx1"/>
                    </a:solidFill>
                  </a:rPr>
                  <a:t>计算方法：从</a:t>
                </a:r>
                <a:r>
                  <a:rPr lang="en-US" altLang="zh-CN" sz="1800" dirty="0">
                    <a:solidFill>
                      <a:schemeClr val="tx1"/>
                    </a:solidFill>
                  </a:rPr>
                  <a:t>+/-</a:t>
                </a:r>
                <a:r>
                  <a:rPr lang="zh-CN" altLang="en-US" sz="1800" dirty="0">
                    <a:solidFill>
                      <a:schemeClr val="tx1"/>
                    </a:solidFill>
                  </a:rPr>
                  <a:t>输入端往回看，源短路接地，计算两条回路上的电阻一致</a:t>
                </a:r>
                <a:br>
                  <a:rPr lang="en-US" altLang="zh-CN" sz="1800" dirty="0">
                    <a:solidFill>
                      <a:schemeClr val="tx1"/>
                    </a:solidFill>
                  </a:rPr>
                </a:b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charset="0"/>
                              <a:cs typeface="Cambria Math" panose="02040503050406030204" charset="0"/>
                            </a:rPr>
                          </m:ctrlPr>
                        </m:sSubPr>
                        <m:e>
                          <m:r>
                            <a:rPr lang="en-US" altLang="zh-CN" sz="1800" b="0" i="1" smtClean="0">
                              <a:solidFill>
                                <a:schemeClr val="tx1"/>
                              </a:solidFill>
                              <a:latin typeface="Cambria Math" panose="02040503050406030204" charset="0"/>
                              <a:cs typeface="Cambria Math" panose="02040503050406030204" charset="0"/>
                            </a:rPr>
                            <m:t>𝑅</m:t>
                          </m:r>
                        </m:e>
                        <m:sub>
                          <m:r>
                            <m:rPr>
                              <m:sty m:val="p"/>
                            </m:rPr>
                            <a:rPr lang="en-US" altLang="zh-CN" sz="1800" i="1">
                              <a:solidFill>
                                <a:schemeClr val="tx1"/>
                              </a:solidFill>
                              <a:latin typeface="Cambria Math" panose="02040503050406030204" charset="0"/>
                              <a:cs typeface="Cambria Math" panose="02040503050406030204" charset="0"/>
                            </a:rPr>
                            <m:t>b</m:t>
                          </m:r>
                        </m:sub>
                      </m:sSub>
                      <m:r>
                        <a:rPr lang="en-US" altLang="zh-CN" sz="1800" b="0" i="1" smtClean="0">
                          <a:solidFill>
                            <a:schemeClr val="tx1"/>
                          </a:solidFill>
                          <a:latin typeface="Cambria Math" panose="02040503050406030204" charset="0"/>
                          <a:ea typeface="MS Mincho" charset="0"/>
                          <a:cs typeface="Cambria Math" panose="02040503050406030204" charset="0"/>
                        </a:rPr>
                        <m:t>=</m:t>
                      </m:r>
                      <m:sSub>
                        <m:sSubPr>
                          <m:ctrlPr>
                            <a:rPr lang="en-US" altLang="zh-CN" sz="1800" b="0" i="1" smtClean="0">
                              <a:solidFill>
                                <a:schemeClr val="tx1"/>
                              </a:solidFill>
                              <a:latin typeface="Cambria Math" panose="02040503050406030204" charset="0"/>
                              <a:cs typeface="Cambria Math" panose="02040503050406030204" charset="0"/>
                            </a:rPr>
                          </m:ctrlPr>
                        </m:sSubPr>
                        <m:e>
                          <m:r>
                            <a:rPr lang="en-US" altLang="zh-CN" sz="1800" b="0" i="1" smtClean="0">
                              <a:solidFill>
                                <a:schemeClr val="tx1"/>
                              </a:solidFill>
                              <a:latin typeface="Cambria Math" panose="02040503050406030204" charset="0"/>
                              <a:cs typeface="Cambria Math" panose="02040503050406030204" charset="0"/>
                            </a:rPr>
                            <m:t>𝑅</m:t>
                          </m:r>
                        </m:e>
                        <m:sub>
                          <m:r>
                            <a:rPr lang="en-US" altLang="zh-CN" sz="1800" b="0" i="1" smtClean="0">
                              <a:solidFill>
                                <a:schemeClr val="tx1"/>
                              </a:solidFill>
                              <a:latin typeface="Cambria Math" panose="02040503050406030204" charset="0"/>
                              <a:cs typeface="Cambria Math" panose="02040503050406030204" charset="0"/>
                            </a:rPr>
                            <m:t>𝑎</m:t>
                          </m:r>
                        </m:sub>
                      </m:sSub>
                      <m:r>
                        <a:rPr lang="en-US" altLang="zh-CN" sz="1800" b="0" i="1" smtClean="0">
                          <a:solidFill>
                            <a:schemeClr val="tx1"/>
                          </a:solidFill>
                          <a:latin typeface="Cambria Math" panose="02040503050406030204" charset="0"/>
                          <a:ea typeface="MS Mincho" charset="0"/>
                          <a:cs typeface="Cambria Math" panose="02040503050406030204" charset="0"/>
                        </a:rPr>
                        <m:t>∥</m:t>
                      </m:r>
                      <m:sSub>
                        <m:sSubPr>
                          <m:ctrlPr>
                            <a:rPr lang="en-US" altLang="zh-CN" sz="1800" b="0" i="1" smtClean="0">
                              <a:solidFill>
                                <a:schemeClr val="tx1"/>
                              </a:solidFill>
                              <a:latin typeface="Cambria Math" panose="02040503050406030204" charset="0"/>
                              <a:cs typeface="Cambria Math" panose="02040503050406030204" charset="0"/>
                            </a:rPr>
                          </m:ctrlPr>
                        </m:sSubPr>
                        <m:e>
                          <m:r>
                            <a:rPr lang="en-US" altLang="zh-CN" sz="1800" b="0" i="1" smtClean="0">
                              <a:solidFill>
                                <a:schemeClr val="tx1"/>
                              </a:solidFill>
                              <a:latin typeface="Cambria Math" panose="02040503050406030204" charset="0"/>
                              <a:cs typeface="Cambria Math" panose="02040503050406030204" charset="0"/>
                            </a:rPr>
                            <m:t>𝑅</m:t>
                          </m:r>
                        </m:e>
                        <m:sub>
                          <m:r>
                            <a:rPr lang="en-US" altLang="zh-CN" sz="1800" b="0" i="1" smtClean="0">
                              <a:solidFill>
                                <a:schemeClr val="tx1"/>
                              </a:solidFill>
                              <a:latin typeface="Cambria Math" panose="02040503050406030204" charset="0"/>
                              <a:cs typeface="Cambria Math" panose="02040503050406030204" charset="0"/>
                            </a:rPr>
                            <m:t>𝑓</m:t>
                          </m:r>
                        </m:sub>
                      </m:sSub>
                      <m:r>
                        <a:rPr lang="en-US" altLang="zh-CN" sz="1800" b="0" i="1" smtClean="0">
                          <a:solidFill>
                            <a:schemeClr val="tx1"/>
                          </a:solidFill>
                          <a:latin typeface="Cambria Math" panose="02040503050406030204" charset="0"/>
                          <a:ea typeface="MS Mincho" charset="0"/>
                          <a:cs typeface="Cambria Math" panose="02040503050406030204" charset="0"/>
                        </a:rPr>
                        <m:t>=</m:t>
                      </m:r>
                      <m:f>
                        <m:fPr>
                          <m:ctrlPr>
                            <a:rPr lang="en-US" altLang="zh-CN" sz="1800" b="0" i="1" smtClean="0">
                              <a:solidFill>
                                <a:schemeClr val="tx1"/>
                              </a:solidFill>
                              <a:latin typeface="Cambria Math" panose="02040503050406030204" charset="0"/>
                              <a:cs typeface="Cambria Math" panose="02040503050406030204" charset="0"/>
                            </a:rPr>
                          </m:ctrlPr>
                        </m:fPr>
                        <m:num>
                          <m:sSub>
                            <m:sSubPr>
                              <m:ctrlPr>
                                <a:rPr lang="en-US" altLang="zh-CN" sz="1800" b="0" i="1" smtClean="0">
                                  <a:solidFill>
                                    <a:schemeClr val="tx1"/>
                                  </a:solidFill>
                                  <a:latin typeface="Cambria Math" panose="02040503050406030204" charset="0"/>
                                  <a:cs typeface="Cambria Math" panose="02040503050406030204" charset="0"/>
                                </a:rPr>
                              </m:ctrlPr>
                            </m:sSubPr>
                            <m:e>
                              <m:r>
                                <a:rPr lang="en-US" altLang="zh-CN" sz="1800" b="0" i="1" smtClean="0">
                                  <a:solidFill>
                                    <a:schemeClr val="tx1"/>
                                  </a:solidFill>
                                  <a:latin typeface="Cambria Math" panose="02040503050406030204" charset="0"/>
                                  <a:cs typeface="Cambria Math" panose="02040503050406030204" charset="0"/>
                                </a:rPr>
                                <m:t>𝑅</m:t>
                              </m:r>
                            </m:e>
                            <m:sub>
                              <m:r>
                                <a:rPr lang="en-US" altLang="zh-CN" sz="1800" b="0" i="1" smtClean="0">
                                  <a:solidFill>
                                    <a:schemeClr val="tx1"/>
                                  </a:solidFill>
                                  <a:latin typeface="Cambria Math" panose="02040503050406030204" charset="0"/>
                                  <a:cs typeface="Cambria Math" panose="02040503050406030204" charset="0"/>
                                </a:rPr>
                                <m:t>𝑎</m:t>
                              </m:r>
                            </m:sub>
                          </m:sSub>
                          <m:r>
                            <a:rPr lang="en-US" altLang="zh-CN" sz="1800" b="0" i="1" smtClean="0">
                              <a:solidFill>
                                <a:schemeClr val="tx1"/>
                              </a:solidFill>
                              <a:latin typeface="Cambria Math" panose="02040503050406030204" charset="0"/>
                              <a:ea typeface="MS Mincho" charset="0"/>
                              <a:cs typeface="Cambria Math" panose="02040503050406030204" charset="0"/>
                            </a:rPr>
                            <m:t>×</m:t>
                          </m:r>
                          <m:sSub>
                            <m:sSubPr>
                              <m:ctrlPr>
                                <a:rPr lang="en-US" altLang="zh-CN" sz="1800" b="0" i="1" smtClean="0">
                                  <a:solidFill>
                                    <a:schemeClr val="tx1"/>
                                  </a:solidFill>
                                  <a:latin typeface="Cambria Math" panose="02040503050406030204" charset="0"/>
                                  <a:cs typeface="Cambria Math" panose="02040503050406030204" charset="0"/>
                                </a:rPr>
                              </m:ctrlPr>
                            </m:sSubPr>
                            <m:e>
                              <m:r>
                                <a:rPr lang="en-US" altLang="zh-CN" sz="1800" b="0" i="1" smtClean="0">
                                  <a:solidFill>
                                    <a:schemeClr val="tx1"/>
                                  </a:solidFill>
                                  <a:latin typeface="Cambria Math" panose="02040503050406030204" charset="0"/>
                                  <a:cs typeface="Cambria Math" panose="02040503050406030204" charset="0"/>
                                </a:rPr>
                                <m:t>𝑅</m:t>
                              </m:r>
                            </m:e>
                            <m:sub>
                              <m:r>
                                <a:rPr lang="en-US" altLang="zh-CN" sz="1800" b="0" i="1" smtClean="0">
                                  <a:solidFill>
                                    <a:schemeClr val="tx1"/>
                                  </a:solidFill>
                                  <a:latin typeface="Cambria Math" panose="02040503050406030204" charset="0"/>
                                  <a:cs typeface="Cambria Math" panose="02040503050406030204" charset="0"/>
                                </a:rPr>
                                <m:t>𝑓</m:t>
                              </m:r>
                            </m:sub>
                          </m:sSub>
                        </m:num>
                        <m:den>
                          <m:sSub>
                            <m:sSubPr>
                              <m:ctrlPr>
                                <a:rPr lang="en-US" altLang="zh-CN" sz="1800" b="0" i="1" smtClean="0">
                                  <a:solidFill>
                                    <a:schemeClr val="tx1"/>
                                  </a:solidFill>
                                  <a:latin typeface="Cambria Math" panose="02040503050406030204" charset="0"/>
                                  <a:cs typeface="Cambria Math" panose="02040503050406030204" charset="0"/>
                                </a:rPr>
                              </m:ctrlPr>
                            </m:sSubPr>
                            <m:e>
                              <m:r>
                                <a:rPr lang="en-US" altLang="zh-CN" sz="1800" b="0" i="1" smtClean="0">
                                  <a:solidFill>
                                    <a:schemeClr val="tx1"/>
                                  </a:solidFill>
                                  <a:latin typeface="Cambria Math" panose="02040503050406030204" charset="0"/>
                                  <a:cs typeface="Cambria Math" panose="02040503050406030204" charset="0"/>
                                </a:rPr>
                                <m:t>𝑅</m:t>
                              </m:r>
                            </m:e>
                            <m:sub>
                              <m:r>
                                <a:rPr lang="en-US" altLang="zh-CN" sz="1800" b="0" i="1" smtClean="0">
                                  <a:solidFill>
                                    <a:schemeClr val="tx1"/>
                                  </a:solidFill>
                                  <a:latin typeface="Cambria Math" panose="02040503050406030204" charset="0"/>
                                  <a:cs typeface="Cambria Math" panose="02040503050406030204" charset="0"/>
                                </a:rPr>
                                <m:t>𝑎</m:t>
                              </m:r>
                            </m:sub>
                          </m:sSub>
                          <m:r>
                            <a:rPr lang="en-US" altLang="zh-CN" sz="1800" b="0" i="1" smtClean="0">
                              <a:solidFill>
                                <a:schemeClr val="tx1"/>
                              </a:solidFill>
                              <a:latin typeface="Cambria Math" panose="02040503050406030204" charset="0"/>
                              <a:ea typeface="MS Mincho" charset="0"/>
                              <a:cs typeface="Cambria Math" panose="02040503050406030204" charset="0"/>
                            </a:rPr>
                            <m:t>+</m:t>
                          </m:r>
                          <m:sSub>
                            <m:sSubPr>
                              <m:ctrlPr>
                                <a:rPr lang="en-US" altLang="zh-CN" sz="1800" b="0" i="1" smtClean="0">
                                  <a:solidFill>
                                    <a:schemeClr val="tx1"/>
                                  </a:solidFill>
                                  <a:latin typeface="Cambria Math" panose="02040503050406030204" charset="0"/>
                                  <a:cs typeface="Cambria Math" panose="02040503050406030204" charset="0"/>
                                </a:rPr>
                              </m:ctrlPr>
                            </m:sSubPr>
                            <m:e>
                              <m:r>
                                <a:rPr lang="en-US" altLang="zh-CN" sz="1800" b="0" i="1" smtClean="0">
                                  <a:solidFill>
                                    <a:schemeClr val="tx1"/>
                                  </a:solidFill>
                                  <a:latin typeface="Cambria Math" panose="02040503050406030204" charset="0"/>
                                  <a:cs typeface="Cambria Math" panose="02040503050406030204" charset="0"/>
                                </a:rPr>
                                <m:t>𝑅</m:t>
                              </m:r>
                            </m:e>
                            <m:sub>
                              <m:r>
                                <a:rPr lang="en-US" altLang="zh-CN" sz="1800" b="0" i="1" smtClean="0">
                                  <a:solidFill>
                                    <a:schemeClr val="tx1"/>
                                  </a:solidFill>
                                  <a:latin typeface="Cambria Math" panose="02040503050406030204" charset="0"/>
                                  <a:cs typeface="Cambria Math" panose="02040503050406030204" charset="0"/>
                                </a:rPr>
                                <m:t>𝑓</m:t>
                              </m:r>
                            </m:sub>
                          </m:sSub>
                        </m:den>
                      </m:f>
                    </m:oMath>
                  </m:oMathPara>
                </a14:m>
                <a:endParaRPr lang="en-US" altLang="zh-CN" sz="1800" b="0" i="1" dirty="0" smtClean="0">
                  <a:solidFill>
                    <a:schemeClr val="tx1"/>
                  </a:solidFill>
                  <a:cs typeface="Cambria Math" panose="02040503050406030204" charset="0"/>
                </a:endParaRPr>
              </a:p>
            </p:txBody>
          </p:sp>
        </mc:Choice>
        <mc:Fallback>
          <p:sp>
            <p:nvSpPr>
              <p:cNvPr id="11" name="内容占位符 2"/>
              <p:cNvSpPr>
                <a:spLocks noRot="1" noChangeAspect="1" noMove="1" noResize="1" noEditPoints="1" noAdjustHandles="1" noChangeArrowheads="1" noChangeShapeType="1" noTextEdit="1"/>
              </p:cNvSpPr>
              <p:nvPr/>
            </p:nvSpPr>
            <p:spPr>
              <a:xfrm>
                <a:off x="361950" y="1137920"/>
                <a:ext cx="5167630" cy="5568950"/>
              </a:xfrm>
              <a:prstGeom prst="rect">
                <a:avLst/>
              </a:prstGeom>
              <a:blipFill rotWithShape="1">
                <a:blip r:embed="rId1"/>
                <a:stretch>
                  <a:fillRect/>
                </a:stretch>
              </a:blipFill>
            </p:spPr>
            <p:txBody>
              <a:bodyPr/>
              <a:lstStyle/>
              <a:p>
                <a:r>
                  <a:rPr lang="zh-CN" altLang="en-US">
                    <a:noFill/>
                  </a:rPr>
                  <a:t> </a:t>
                </a:r>
              </a:p>
            </p:txBody>
          </p:sp>
        </mc:Fallback>
      </mc:AlternateContent>
      <p:pic>
        <p:nvPicPr>
          <p:cNvPr id="5" name="内容占位符 6"/>
          <p:cNvPicPr>
            <a:picLocks noGrp="1" noChangeAspect="1"/>
          </p:cNvPicPr>
          <p:nvPr>
            <p:custDataLst>
              <p:tags r:id="rId2"/>
            </p:custDataLst>
          </p:nvPr>
        </p:nvPicPr>
        <p:blipFill>
          <a:blip r:embed="rId3"/>
          <a:stretch>
            <a:fillRect/>
          </a:stretch>
        </p:blipFill>
        <p:spPr>
          <a:xfrm>
            <a:off x="216972" y="1943547"/>
            <a:ext cx="2846706" cy="1793931"/>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3224480" y="1415947"/>
            <a:ext cx="2633444" cy="2755120"/>
          </a:xfrm>
          <a:prstGeom prst="rect">
            <a:avLst/>
          </a:prstGeom>
        </p:spPr>
      </p:pic>
      <p:sp>
        <p:nvSpPr>
          <p:cNvPr id="10" name="文本框 9"/>
          <p:cNvSpPr txBox="1"/>
          <p:nvPr>
            <p:custDataLst>
              <p:tags r:id="rId6"/>
            </p:custDataLst>
          </p:nvPr>
        </p:nvSpPr>
        <p:spPr>
          <a:xfrm>
            <a:off x="5786071" y="1034574"/>
            <a:ext cx="5740400" cy="4246245"/>
          </a:xfrm>
          <a:prstGeom prst="rect">
            <a:avLst/>
          </a:prstGeom>
          <a:noFill/>
        </p:spPr>
        <p:txBody>
          <a:bodyPr wrap="square" rtlCol="0">
            <a:normAutofit/>
          </a:bodyPr>
          <a:lstStyle/>
          <a:p>
            <a:pPr marL="285750" indent="-285750">
              <a:buFont typeface="Arial" panose="020B0604020202020204" pitchFamily="34" charset="0"/>
              <a:buChar char="•"/>
            </a:pPr>
            <a:r>
              <a:rPr lang="en-US" altLang="zh-CN" dirty="0">
                <a:solidFill>
                  <a:schemeClr val="tx1"/>
                </a:solidFill>
              </a:rPr>
              <a:t> 0</a:t>
            </a:r>
            <a:r>
              <a:rPr lang="zh-CN" altLang="en-US" dirty="0">
                <a:solidFill>
                  <a:schemeClr val="tx1"/>
                </a:solidFill>
              </a:rPr>
              <a:t>欧电阻</a:t>
            </a:r>
            <a:br>
              <a:rPr lang="en-US" altLang="zh-CN" dirty="0">
                <a:solidFill>
                  <a:schemeClr val="tx1"/>
                </a:solidFill>
              </a:rPr>
            </a:br>
            <a:r>
              <a:rPr lang="en-US" altLang="zh-CN" dirty="0">
                <a:solidFill>
                  <a:schemeClr val="tx1"/>
                </a:solidFill>
              </a:rPr>
              <a:t>(1) </a:t>
            </a:r>
            <a:r>
              <a:rPr lang="zh-CN" altLang="en-US" dirty="0">
                <a:solidFill>
                  <a:schemeClr val="tx1"/>
                </a:solidFill>
              </a:rPr>
              <a:t>单点接地</a:t>
            </a:r>
            <a:br>
              <a:rPr lang="en-US" altLang="zh-CN" dirty="0">
                <a:solidFill>
                  <a:schemeClr val="tx1"/>
                </a:solidFill>
              </a:rPr>
            </a:br>
            <a:r>
              <a:rPr lang="zh-CN" altLang="en-US" dirty="0">
                <a:solidFill>
                  <a:schemeClr val="tx1"/>
                </a:solidFill>
              </a:rPr>
              <a:t>比如在</a:t>
            </a:r>
            <a:r>
              <a:rPr lang="en-US" altLang="zh-CN" dirty="0">
                <a:solidFill>
                  <a:schemeClr val="tx1"/>
                </a:solidFill>
              </a:rPr>
              <a:t>Layout</a:t>
            </a:r>
            <a:r>
              <a:rPr lang="zh-CN" altLang="en-US" dirty="0">
                <a:solidFill>
                  <a:schemeClr val="tx1"/>
                </a:solidFill>
              </a:rPr>
              <a:t>时，模拟地和数字地需要分开，进行单点接地，可以使用</a:t>
            </a:r>
            <a:r>
              <a:rPr lang="en-US" altLang="zh-CN" dirty="0">
                <a:solidFill>
                  <a:schemeClr val="tx1"/>
                </a:solidFill>
              </a:rPr>
              <a:t>0Ω</a:t>
            </a:r>
            <a:r>
              <a:rPr lang="zh-CN" altLang="en-US" dirty="0">
                <a:solidFill>
                  <a:schemeClr val="tx1"/>
                </a:solidFill>
              </a:rPr>
              <a:t>电阻进行跨接。</a:t>
            </a: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endParaRPr lang="en-US" altLang="zh-CN" dirty="0">
              <a:solidFill>
                <a:schemeClr val="tx1"/>
              </a:solidFill>
            </a:endParaRPr>
          </a:p>
        </p:txBody>
      </p:sp>
      <p:sp>
        <p:nvSpPr>
          <p:cNvPr id="4" name="矩形 3"/>
          <p:cNvSpPr/>
          <p:nvPr>
            <p:custDataLst>
              <p:tags r:id="rId7"/>
            </p:custDataLst>
          </p:nvPr>
        </p:nvSpPr>
        <p:spPr>
          <a:xfrm>
            <a:off x="8663049" y="2695699"/>
            <a:ext cx="356260" cy="1781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 name="图片 5"/>
          <p:cNvPicPr>
            <a:picLocks noChangeAspect="1"/>
          </p:cNvPicPr>
          <p:nvPr>
            <p:custDataLst>
              <p:tags r:id="rId8"/>
            </p:custDataLst>
          </p:nvPr>
        </p:nvPicPr>
        <p:blipFill>
          <a:blip r:embed="rId9"/>
          <a:stretch>
            <a:fillRect/>
          </a:stretch>
        </p:blipFill>
        <p:spPr>
          <a:xfrm>
            <a:off x="9081770" y="2195195"/>
            <a:ext cx="2789555" cy="2263775"/>
          </a:xfrm>
          <a:prstGeom prst="rect">
            <a:avLst/>
          </a:prstGeom>
        </p:spPr>
      </p:pic>
      <p:sp>
        <p:nvSpPr>
          <p:cNvPr id="8" name="文本框 7"/>
          <p:cNvSpPr txBox="1"/>
          <p:nvPr>
            <p:custDataLst>
              <p:tags r:id="rId10"/>
            </p:custDataLst>
          </p:nvPr>
        </p:nvSpPr>
        <p:spPr>
          <a:xfrm>
            <a:off x="6065520" y="4139565"/>
            <a:ext cx="5690870" cy="2649855"/>
          </a:xfrm>
          <a:prstGeom prst="rect">
            <a:avLst/>
          </a:prstGeom>
          <a:noFill/>
        </p:spPr>
        <p:txBody>
          <a:bodyPr wrap="square" rtlCol="0">
            <a:normAutofit lnSpcReduction="10000"/>
          </a:bodyPr>
          <a:lstStyle/>
          <a:p>
            <a:pPr marL="285750" indent="-285750">
              <a:buFont typeface="Arial" panose="020B0604020202020204" pitchFamily="34" charset="0"/>
              <a:buChar char="•"/>
            </a:pPr>
            <a:r>
              <a:rPr lang="en-US" altLang="zh-CN" dirty="0">
                <a:solidFill>
                  <a:schemeClr val="tx1"/>
                </a:solidFill>
              </a:rPr>
              <a:t>MOS</a:t>
            </a:r>
            <a:r>
              <a:rPr lang="zh-CN" altLang="en-US" dirty="0">
                <a:solidFill>
                  <a:schemeClr val="tx1"/>
                </a:solidFill>
              </a:rPr>
              <a:t>驱动电路</a:t>
            </a:r>
            <a:br>
              <a:rPr lang="en-US" altLang="zh-CN" dirty="0">
                <a:solidFill>
                  <a:schemeClr val="tx1"/>
                </a:solidFill>
              </a:rPr>
            </a:br>
            <a:r>
              <a:rPr lang="en-US" altLang="zh-CN" dirty="0">
                <a:solidFill>
                  <a:schemeClr val="tx1"/>
                </a:solidFill>
              </a:rPr>
              <a:t>(1)</a:t>
            </a:r>
            <a:r>
              <a:rPr lang="zh-CN" altLang="en-US" dirty="0">
                <a:solidFill>
                  <a:schemeClr val="tx1"/>
                </a:solidFill>
              </a:rPr>
              <a:t> 栅极电阻</a:t>
            </a:r>
            <a:br>
              <a:rPr lang="en-US" altLang="zh-CN" dirty="0">
                <a:solidFill>
                  <a:schemeClr val="tx1"/>
                </a:solidFill>
              </a:rPr>
            </a:br>
            <a:r>
              <a:rPr lang="zh-CN" altLang="en-US" dirty="0">
                <a:solidFill>
                  <a:schemeClr val="tx1"/>
                </a:solidFill>
              </a:rPr>
              <a:t>和输入电容组成</a:t>
            </a:r>
            <a:r>
              <a:rPr lang="en-US" altLang="zh-CN" dirty="0">
                <a:solidFill>
                  <a:schemeClr val="tx1"/>
                </a:solidFill>
              </a:rPr>
              <a:t>RC</a:t>
            </a:r>
            <a:r>
              <a:rPr lang="zh-CN" altLang="en-US" dirty="0">
                <a:solidFill>
                  <a:schemeClr val="tx1"/>
                </a:solidFill>
              </a:rPr>
              <a:t>充放电电路，限流，控制开关响应速度；同时防止寄生电感、电容引起的</a:t>
            </a:r>
            <a:r>
              <a:rPr lang="en-US" altLang="zh-CN" dirty="0">
                <a:solidFill>
                  <a:schemeClr val="tx1"/>
                </a:solidFill>
              </a:rPr>
              <a:t>LC</a:t>
            </a:r>
            <a:r>
              <a:rPr lang="zh-CN" altLang="en-US" dirty="0">
                <a:solidFill>
                  <a:schemeClr val="tx1"/>
                </a:solidFill>
              </a:rPr>
              <a:t>振荡</a:t>
            </a:r>
            <a:br>
              <a:rPr lang="en-US" altLang="zh-CN" dirty="0">
                <a:solidFill>
                  <a:schemeClr val="tx1"/>
                </a:solidFill>
              </a:rPr>
            </a:br>
            <a:r>
              <a:rPr lang="en-US" altLang="zh-CN" dirty="0">
                <a:solidFill>
                  <a:schemeClr val="tx1"/>
                </a:solidFill>
              </a:rPr>
              <a:t>(2) </a:t>
            </a:r>
            <a:r>
              <a:rPr lang="zh-CN" altLang="en-US" dirty="0">
                <a:solidFill>
                  <a:schemeClr val="tx1"/>
                </a:solidFill>
              </a:rPr>
              <a:t>栅源电阻</a:t>
            </a:r>
            <a:br>
              <a:rPr lang="en-US" altLang="zh-CN" dirty="0">
                <a:solidFill>
                  <a:schemeClr val="tx1"/>
                </a:solidFill>
              </a:rPr>
            </a:br>
            <a:r>
              <a:rPr lang="zh-CN" altLang="en-US" dirty="0">
                <a:solidFill>
                  <a:schemeClr val="tx1"/>
                </a:solidFill>
              </a:rPr>
              <a:t>给栅极电荷提供放电回路；同时保证栅极开路时</a:t>
            </a:r>
            <a:r>
              <a:rPr lang="en-US" altLang="zh-CN" dirty="0" err="1">
                <a:solidFill>
                  <a:schemeClr val="tx1"/>
                </a:solidFill>
              </a:rPr>
              <a:t>mos</a:t>
            </a:r>
            <a:r>
              <a:rPr lang="zh-CN" altLang="en-US" dirty="0">
                <a:solidFill>
                  <a:schemeClr val="tx1"/>
                </a:solidFill>
              </a:rPr>
              <a:t>管可靠关断</a:t>
            </a:r>
            <a:br>
              <a:rPr lang="en-US" altLang="zh-CN" dirty="0">
                <a:solidFill>
                  <a:schemeClr val="tx1"/>
                </a:solidFill>
              </a:rPr>
            </a:br>
            <a:r>
              <a:rPr lang="en-US" altLang="zh-CN" dirty="0">
                <a:solidFill>
                  <a:schemeClr val="tx1"/>
                </a:solidFill>
              </a:rPr>
              <a:t>(3) </a:t>
            </a:r>
            <a:r>
              <a:rPr lang="zh-CN" altLang="en-US" dirty="0">
                <a:solidFill>
                  <a:schemeClr val="tx1"/>
                </a:solidFill>
              </a:rPr>
              <a:t>二极管串联电阻</a:t>
            </a:r>
            <a:br>
              <a:rPr lang="en-US" altLang="zh-CN" dirty="0">
                <a:solidFill>
                  <a:schemeClr val="tx1"/>
                </a:solidFill>
              </a:rPr>
            </a:br>
            <a:r>
              <a:rPr lang="zh-CN" altLang="en-US" dirty="0">
                <a:solidFill>
                  <a:schemeClr val="tx1"/>
                </a:solidFill>
              </a:rPr>
              <a:t>在</a:t>
            </a:r>
            <a:r>
              <a:rPr lang="en-US" altLang="zh-CN" dirty="0">
                <a:solidFill>
                  <a:schemeClr val="tx1"/>
                </a:solidFill>
              </a:rPr>
              <a:t>MOS</a:t>
            </a:r>
            <a:r>
              <a:rPr lang="zh-CN" altLang="en-US" dirty="0">
                <a:solidFill>
                  <a:schemeClr val="tx1"/>
                </a:solidFill>
              </a:rPr>
              <a:t>管关断过程中与二极管</a:t>
            </a:r>
            <a:r>
              <a:rPr lang="en-US" altLang="zh-CN" dirty="0">
                <a:solidFill>
                  <a:schemeClr val="tx1"/>
                </a:solidFill>
              </a:rPr>
              <a:t>D1</a:t>
            </a:r>
            <a:r>
              <a:rPr lang="zh-CN" altLang="en-US" dirty="0">
                <a:solidFill>
                  <a:schemeClr val="tx1"/>
                </a:solidFill>
              </a:rPr>
              <a:t>形成快速放电通路，同时限制放电电流</a:t>
            </a:r>
            <a:endParaRPr lang="zh-CN" altLang="en-US" dirty="0">
              <a:solidFill>
                <a:schemeClr val="tx1"/>
              </a:solidFill>
            </a:endParaRPr>
          </a:p>
        </p:txBody>
      </p:sp>
      <p:pic>
        <p:nvPicPr>
          <p:cNvPr id="13" name="图片 12"/>
          <p:cNvPicPr>
            <a:picLocks noChangeAspect="1"/>
          </p:cNvPicPr>
          <p:nvPr>
            <p:custDataLst>
              <p:tags r:id="rId11"/>
            </p:custDataLst>
          </p:nvPr>
        </p:nvPicPr>
        <p:blipFill>
          <a:blip r:embed="rId12"/>
          <a:stretch>
            <a:fillRect/>
          </a:stretch>
        </p:blipFill>
        <p:spPr>
          <a:xfrm>
            <a:off x="6101237" y="2240122"/>
            <a:ext cx="2766285" cy="1779754"/>
          </a:xfrm>
          <a:prstGeom prst="rect">
            <a:avLst/>
          </a:prstGeom>
        </p:spPr>
      </p:pic>
      <p:sp>
        <p:nvSpPr>
          <p:cNvPr id="19" name="标题 18"/>
          <p:cNvSpPr>
            <a:spLocks noGrp="1"/>
          </p:cNvSpPr>
          <p:nvPr>
            <p:ph type="title"/>
            <p:custDataLst>
              <p:tags r:id="rId13"/>
            </p:custDataLst>
          </p:nvPr>
        </p:nvSpPr>
        <p:spPr>
          <a:xfrm>
            <a:off x="447040" y="314280"/>
            <a:ext cx="10800000" cy="720000"/>
          </a:xfrm>
        </p:spPr>
        <p:txBody>
          <a:bodyPr vert="horz" lIns="91440" tIns="45720" rIns="91440" bIns="45720" rtlCol="0" anchor="ctr">
            <a:normAutofit/>
          </a:bodyPr>
          <a:p>
            <a:pPr lvl="0" algn="l">
              <a:buClrTx/>
              <a:buSzTx/>
              <a:buFontTx/>
            </a:pPr>
            <a:r>
              <a:rPr lang="zh-CN" altLang="en-US" smtClean="0">
                <a:sym typeface="+mn-ea"/>
              </a:rPr>
              <a:t>常用功能</a:t>
            </a:r>
            <a:endParaRPr lang="zh-CN" altLang="en-US" smtClean="0">
              <a:sym typeface="+mn-ea"/>
            </a:endParaRPr>
          </a:p>
        </p:txBody>
      </p:sp>
      <p:pic>
        <p:nvPicPr>
          <p:cNvPr id="2" name="图片 1" descr="logo"/>
          <p:cNvPicPr>
            <a:picLocks noChangeAspect="1"/>
          </p:cNvPicPr>
          <p:nvPr/>
        </p:nvPicPr>
        <p:blipFill>
          <a:blip r:embed="rId14"/>
          <a:stretch>
            <a:fillRect/>
          </a:stretch>
        </p:blipFill>
        <p:spPr>
          <a:xfrm>
            <a:off x="8663305" y="-2280285"/>
            <a:ext cx="6858000" cy="6858000"/>
          </a:xfrm>
          <a:prstGeom prst="rect">
            <a:avLst/>
          </a:prstGeom>
        </p:spPr>
      </p:pic>
    </p:spTree>
    <p:custDataLst>
      <p:tags r:id="rId1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511810" y="-2205990"/>
            <a:ext cx="6858000" cy="6858000"/>
          </a:xfrm>
          <a:prstGeom prst="rect">
            <a:avLst/>
          </a:prstGeom>
        </p:spPr>
      </p:pic>
      <p:sp>
        <p:nvSpPr>
          <p:cNvPr id="4" name="文本框 3"/>
          <p:cNvSpPr txBox="1"/>
          <p:nvPr/>
        </p:nvSpPr>
        <p:spPr>
          <a:xfrm>
            <a:off x="208915" y="1354455"/>
            <a:ext cx="7846060" cy="4677410"/>
          </a:xfrm>
          <a:prstGeom prst="rect">
            <a:avLst/>
          </a:prstGeom>
          <a:noFill/>
        </p:spPr>
        <p:txBody>
          <a:bodyPr wrap="square" rtlCol="0">
            <a:spAutoFit/>
          </a:bodyPr>
          <a:p>
            <a:pPr indent="457200"/>
            <a:r>
              <a:rPr lang="zh-CN" altLang="en-US" sz="2800" b="1" i="1">
                <a:solidFill>
                  <a:schemeClr val="bg1"/>
                </a:solidFill>
              </a:rPr>
              <a:t>电容（滤波，稳定电压）</a:t>
            </a:r>
            <a:endParaRPr lang="zh-CN" altLang="en-US" sz="2800" b="1" i="1">
              <a:solidFill>
                <a:schemeClr val="bg1"/>
              </a:solidFill>
            </a:endParaRPr>
          </a:p>
          <a:p>
            <a:pPr marL="457200" lvl="1" indent="457200"/>
            <a:endParaRPr lang="zh-CN" altLang="en-US">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贴片陶瓷电容</a:t>
            </a:r>
            <a:endParaRPr lang="zh-CN" altLang="en-US" b="1">
              <a:solidFill>
                <a:schemeClr val="bg1"/>
              </a:solidFill>
              <a:latin typeface="+mn-ea"/>
            </a:endParaRPr>
          </a:p>
          <a:p>
            <a:pPr marL="914400" lvl="2" indent="457200"/>
            <a:r>
              <a:rPr lang="zh-CN" altLang="en-US" b="1">
                <a:solidFill>
                  <a:schemeClr val="bg1"/>
                </a:solidFill>
                <a:latin typeface="+mn-ea"/>
              </a:rPr>
              <a:t>容量较小，一般用在开关电源的</a:t>
            </a:r>
            <a:endParaRPr lang="zh-CN" altLang="en-US" b="1">
              <a:solidFill>
                <a:schemeClr val="bg1"/>
              </a:solidFill>
              <a:latin typeface="+mn-ea"/>
            </a:endParaRPr>
          </a:p>
          <a:p>
            <a:pPr marL="914400" lvl="2" indent="457200"/>
            <a:r>
              <a:rPr lang="zh-CN" altLang="en-US" b="1">
                <a:solidFill>
                  <a:schemeClr val="bg1"/>
                </a:solidFill>
                <a:latin typeface="+mn-ea"/>
              </a:rPr>
              <a:t>输入和输出端进行滤波</a:t>
            </a:r>
            <a:endParaRPr lang="zh-CN" altLang="en-US" b="1">
              <a:solidFill>
                <a:schemeClr val="bg1"/>
              </a:solidFill>
              <a:latin typeface="+mn-ea"/>
            </a:endParaRPr>
          </a:p>
          <a:p>
            <a:pPr marL="914400" lvl="2" indent="457200"/>
            <a:r>
              <a:rPr lang="zh-CN" altLang="en-US" b="1">
                <a:solidFill>
                  <a:schemeClr val="bg1"/>
                </a:solidFill>
                <a:latin typeface="+mn-ea"/>
              </a:rPr>
              <a:t>常用</a:t>
            </a:r>
            <a:r>
              <a:rPr lang="en-US" altLang="zh-CN" b="1">
                <a:solidFill>
                  <a:schemeClr val="bg1"/>
                </a:solidFill>
                <a:latin typeface="+mn-ea"/>
              </a:rPr>
              <a:t> 0.1uf 1uf 10uf </a:t>
            </a:r>
            <a:r>
              <a:rPr lang="zh-CN" altLang="en-US" b="1">
                <a:solidFill>
                  <a:schemeClr val="bg1"/>
                </a:solidFill>
                <a:latin typeface="+mn-ea"/>
              </a:rPr>
              <a:t>需注意耐压</a:t>
            </a:r>
            <a:endParaRPr lang="zh-CN" altLang="en-US" b="1">
              <a:solidFill>
                <a:schemeClr val="bg1"/>
              </a:solidFill>
              <a:latin typeface="+mn-ea"/>
            </a:endParaRPr>
          </a:p>
          <a:p>
            <a:pPr marL="914400" lvl="2" indent="457200"/>
            <a:endParaRPr lang="zh-CN" altLang="en-US" b="1">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铝电解电容</a:t>
            </a:r>
            <a:endParaRPr lang="zh-CN" altLang="en-US" b="1">
              <a:solidFill>
                <a:schemeClr val="bg1"/>
              </a:solidFill>
              <a:latin typeface="+mn-ea"/>
            </a:endParaRPr>
          </a:p>
          <a:p>
            <a:pPr marL="914400" lvl="2" indent="457200"/>
            <a:r>
              <a:rPr lang="zh-CN" altLang="en-US" b="1">
                <a:solidFill>
                  <a:schemeClr val="bg1"/>
                </a:solidFill>
                <a:latin typeface="+mn-ea"/>
              </a:rPr>
              <a:t>容量较大，有极性</a:t>
            </a:r>
            <a:endParaRPr lang="zh-CN" altLang="en-US" b="1">
              <a:solidFill>
                <a:schemeClr val="bg1"/>
              </a:solidFill>
              <a:latin typeface="+mn-ea"/>
            </a:endParaRPr>
          </a:p>
          <a:p>
            <a:pPr marL="914400" lvl="2" indent="457200"/>
            <a:r>
              <a:rPr lang="zh-CN" altLang="en-US" b="1">
                <a:solidFill>
                  <a:schemeClr val="bg1"/>
                </a:solidFill>
                <a:latin typeface="+mn-ea"/>
              </a:rPr>
              <a:t>成本低，大容量一般会用在开关</a:t>
            </a:r>
            <a:endParaRPr lang="zh-CN" altLang="en-US" b="1">
              <a:solidFill>
                <a:schemeClr val="bg1"/>
              </a:solidFill>
              <a:latin typeface="+mn-ea"/>
            </a:endParaRPr>
          </a:p>
          <a:p>
            <a:pPr marL="914400" lvl="2" indent="457200"/>
            <a:r>
              <a:rPr lang="zh-CN" altLang="en-US" b="1">
                <a:solidFill>
                  <a:schemeClr val="bg1"/>
                </a:solidFill>
                <a:latin typeface="+mn-ea"/>
              </a:rPr>
              <a:t>电源输入和输出端</a:t>
            </a:r>
            <a:endParaRPr lang="zh-CN" altLang="en-US" b="1">
              <a:solidFill>
                <a:schemeClr val="bg1"/>
              </a:solidFill>
              <a:latin typeface="+mn-ea"/>
            </a:endParaRPr>
          </a:p>
          <a:p>
            <a:pPr marL="914400" lvl="2" indent="457200"/>
            <a:endParaRPr lang="en-US" altLang="zh-CN" b="1">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超级法拉电容</a:t>
            </a:r>
            <a:endParaRPr lang="zh-CN" altLang="en-US" b="1">
              <a:solidFill>
                <a:schemeClr val="bg1"/>
              </a:solidFill>
              <a:latin typeface="+mn-ea"/>
            </a:endParaRPr>
          </a:p>
          <a:p>
            <a:pPr marL="914400" lvl="2" indent="457200"/>
            <a:r>
              <a:rPr lang="zh-CN" altLang="en-US" b="1">
                <a:solidFill>
                  <a:schemeClr val="bg1"/>
                </a:solidFill>
                <a:latin typeface="+mn-ea"/>
              </a:rPr>
              <a:t>超高容量，耐压很低，有极性</a:t>
            </a:r>
            <a:endParaRPr lang="zh-CN" altLang="en-US" b="1">
              <a:solidFill>
                <a:schemeClr val="bg1"/>
              </a:solidFill>
              <a:latin typeface="+mn-ea"/>
            </a:endParaRPr>
          </a:p>
          <a:p>
            <a:pPr marL="914400" lvl="2" indent="457200"/>
            <a:r>
              <a:rPr lang="zh-CN" altLang="en-US" b="1">
                <a:solidFill>
                  <a:schemeClr val="bg1"/>
                </a:solidFill>
                <a:latin typeface="+mn-ea"/>
              </a:rPr>
              <a:t>能够储存大量的能量，一般用于</a:t>
            </a:r>
            <a:endParaRPr lang="zh-CN" altLang="en-US" b="1">
              <a:solidFill>
                <a:schemeClr val="bg1"/>
              </a:solidFill>
              <a:latin typeface="+mn-ea"/>
            </a:endParaRPr>
          </a:p>
          <a:p>
            <a:pPr marL="914400" lvl="2" indent="457200"/>
            <a:r>
              <a:rPr lang="zh-CN" altLang="en-US" b="1">
                <a:solidFill>
                  <a:schemeClr val="bg1"/>
                </a:solidFill>
                <a:latin typeface="+mn-ea"/>
              </a:rPr>
              <a:t>制作超级电容组</a:t>
            </a:r>
            <a:endParaRPr lang="zh-CN" altLang="en-US" b="1">
              <a:solidFill>
                <a:schemeClr val="bg1"/>
              </a:solidFill>
              <a:latin typeface="+mn-ea"/>
            </a:endParaRPr>
          </a:p>
        </p:txBody>
      </p:sp>
      <p:sp>
        <p:nvSpPr>
          <p:cNvPr id="5" name="平行四边形 4"/>
          <p:cNvSpPr/>
          <p:nvPr/>
        </p:nvSpPr>
        <p:spPr>
          <a:xfrm>
            <a:off x="1279525" y="12782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7" name="图片 6" descr="IMG_20230830_212344"/>
          <p:cNvPicPr>
            <a:picLocks noChangeAspect="1"/>
          </p:cNvPicPr>
          <p:nvPr/>
        </p:nvPicPr>
        <p:blipFill>
          <a:blip r:embed="rId3"/>
          <a:stretch>
            <a:fillRect/>
          </a:stretch>
        </p:blipFill>
        <p:spPr>
          <a:xfrm>
            <a:off x="6616065" y="3588385"/>
            <a:ext cx="4189730" cy="250698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6558915" y="1704975"/>
            <a:ext cx="1739900" cy="1600835"/>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8448040" y="1743710"/>
            <a:ext cx="2357755" cy="1600200"/>
          </a:xfrm>
          <a:prstGeom prst="rect">
            <a:avLst/>
          </a:prstGeom>
        </p:spPr>
      </p:pic>
    </p:spTree>
    <p:custDataLst>
      <p:tags r:id="rId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内容占位符 2"/>
              <p:cNvSpPr>
                <a:spLocks noGrp="1"/>
              </p:cNvSpPr>
              <p:nvPr>
                <p:custDataLst>
                  <p:tags r:id="rId1"/>
                </p:custDataLst>
              </p:nvPr>
            </p:nvSpPr>
            <p:spPr>
              <a:xfrm>
                <a:off x="361950" y="996950"/>
                <a:ext cx="5657850" cy="5180013"/>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800" dirty="0">
                    <a:solidFill>
                      <a:schemeClr val="tx1"/>
                    </a:solidFill>
                  </a:rPr>
                  <a:t>单位：</a:t>
                </a:r>
                <a:r>
                  <a:rPr lang="en-US" altLang="zh-CN" sz="1800" dirty="0">
                    <a:solidFill>
                      <a:schemeClr val="tx1"/>
                    </a:solidFill>
                  </a:rPr>
                  <a:t>F</a:t>
                </a:r>
                <a:r>
                  <a:rPr lang="zh-CN" altLang="en-US" sz="1800" dirty="0">
                    <a:solidFill>
                      <a:schemeClr val="tx1"/>
                    </a:solidFill>
                  </a:rPr>
                  <a:t>，常用</a:t>
                </a:r>
                <a:r>
                  <a:rPr lang="en-US" altLang="zh-CN" sz="1800" dirty="0" err="1">
                    <a:solidFill>
                      <a:schemeClr val="tx1"/>
                    </a:solidFill>
                  </a:rPr>
                  <a:t>uF</a:t>
                </a:r>
                <a:r>
                  <a:rPr lang="zh-CN" altLang="en-US" sz="1800" dirty="0">
                    <a:solidFill>
                      <a:schemeClr val="tx1"/>
                    </a:solidFill>
                  </a:rPr>
                  <a:t>、</a:t>
                </a:r>
                <a:r>
                  <a:rPr lang="en-US" altLang="zh-CN" sz="1800" dirty="0" err="1">
                    <a:solidFill>
                      <a:schemeClr val="tx1"/>
                    </a:solidFill>
                  </a:rPr>
                  <a:t>nF</a:t>
                </a:r>
                <a:r>
                  <a:rPr lang="zh-CN" altLang="en-US" sz="1800" dirty="0">
                    <a:solidFill>
                      <a:schemeClr val="tx1"/>
                    </a:solidFill>
                  </a:rPr>
                  <a:t>、</a:t>
                </a:r>
                <a:r>
                  <a:rPr lang="en-US" altLang="zh-CN" sz="1800" dirty="0">
                    <a:solidFill>
                      <a:schemeClr val="tx1"/>
                    </a:solidFill>
                  </a:rPr>
                  <a:t>pF</a:t>
                </a:r>
                <a:br>
                  <a:rPr lang="en-US" altLang="zh-CN" sz="1800" dirty="0">
                    <a:solidFill>
                      <a:schemeClr val="tx1"/>
                    </a:solidFill>
                  </a:rPr>
                </a:b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charset="0"/>
                          <a:ea typeface="MS Mincho" charset="0"/>
                          <a:cs typeface="Cambria Math" panose="02040503050406030204" charset="0"/>
                        </a:rPr>
                        <m:t>1</m:t>
                      </m:r>
                      <m:r>
                        <m:rPr>
                          <m:sty m:val="p"/>
                        </m:rPr>
                        <a:rPr lang="el-GR" altLang="zh-CN" sz="1800" b="0" i="1" smtClean="0">
                          <a:solidFill>
                            <a:schemeClr val="tx1"/>
                          </a:solidFill>
                          <a:latin typeface="Cambria Math" panose="02040503050406030204" charset="0"/>
                          <a:cs typeface="Cambria Math" panose="02040503050406030204" charset="0"/>
                        </a:rPr>
                        <m:t>Ϝ</m:t>
                      </m:r>
                      <m:r>
                        <a:rPr lang="en-US" altLang="zh-CN" sz="1800" b="0" i="1" smtClean="0">
                          <a:solidFill>
                            <a:schemeClr val="tx1"/>
                          </a:solidFill>
                          <a:latin typeface="Cambria Math" panose="02040503050406030204" charset="0"/>
                          <a:ea typeface="MS Mincho" charset="0"/>
                          <a:cs typeface="Cambria Math" panose="02040503050406030204" charset="0"/>
                        </a:rPr>
                        <m:t>=</m:t>
                      </m:r>
                      <m:sSup>
                        <m:sSupPr>
                          <m:ctrlPr>
                            <a:rPr lang="en-US" altLang="zh-CN" sz="1800" b="0" i="1" smtClean="0">
                              <a:solidFill>
                                <a:schemeClr val="tx1"/>
                              </a:solidFill>
                              <a:latin typeface="Cambria Math" panose="02040503050406030204" charset="0"/>
                              <a:cs typeface="Cambria Math" panose="02040503050406030204" charset="0"/>
                            </a:rPr>
                          </m:ctrlPr>
                        </m:sSupPr>
                        <m:e>
                          <m:r>
                            <a:rPr lang="en-US" altLang="zh-CN" sz="1800" b="0" i="1" smtClean="0">
                              <a:solidFill>
                                <a:schemeClr val="tx1"/>
                              </a:solidFill>
                              <a:latin typeface="Cambria Math" panose="02040503050406030204" charset="0"/>
                              <a:ea typeface="MS Mincho" charset="0"/>
                              <a:cs typeface="Cambria Math" panose="02040503050406030204" charset="0"/>
                            </a:rPr>
                            <m:t>10</m:t>
                          </m:r>
                        </m:e>
                        <m:sup>
                          <m:r>
                            <a:rPr lang="en-US" altLang="zh-CN" sz="1800" b="0" i="1" smtClean="0">
                              <a:solidFill>
                                <a:schemeClr val="tx1"/>
                              </a:solidFill>
                              <a:latin typeface="Cambria Math" panose="02040503050406030204" charset="0"/>
                              <a:ea typeface="MS Mincho" charset="0"/>
                              <a:cs typeface="Cambria Math" panose="02040503050406030204" charset="0"/>
                            </a:rPr>
                            <m:t>−</m:t>
                          </m:r>
                          <m:r>
                            <a:rPr lang="en-US" altLang="zh-CN" sz="1800" b="0" i="1" smtClean="0">
                              <a:solidFill>
                                <a:schemeClr val="tx1"/>
                              </a:solidFill>
                              <a:latin typeface="Cambria Math" panose="02040503050406030204" charset="0"/>
                              <a:ea typeface="MS Mincho" charset="0"/>
                              <a:cs typeface="Cambria Math" panose="02040503050406030204" charset="0"/>
                            </a:rPr>
                            <m:t>6</m:t>
                          </m:r>
                        </m:sup>
                      </m:sSup>
                      <m:r>
                        <a:rPr lang="zh-CN" altLang="en-US" sz="1800" b="0" i="1" smtClean="0">
                          <a:solidFill>
                            <a:schemeClr val="tx1"/>
                          </a:solidFill>
                          <a:latin typeface="Cambria Math" panose="02040503050406030204" charset="0"/>
                          <a:ea typeface="MS Mincho" charset="0"/>
                          <a:cs typeface="Cambria Math" panose="02040503050406030204" charset="0"/>
                        </a:rPr>
                        <m:t>𝜇</m:t>
                      </m:r>
                      <m:r>
                        <m:rPr>
                          <m:sty m:val="p"/>
                        </m:rPr>
                        <a:rPr lang="el-GR" altLang="zh-CN" sz="1800" b="0" i="1" smtClean="0">
                          <a:solidFill>
                            <a:schemeClr val="tx1"/>
                          </a:solidFill>
                          <a:latin typeface="Cambria Math" panose="02040503050406030204" charset="0"/>
                          <a:cs typeface="Cambria Math" panose="02040503050406030204" charset="0"/>
                        </a:rPr>
                        <m:t>Ϝ</m:t>
                      </m:r>
                      <m:r>
                        <a:rPr lang="en-US" altLang="zh-CN" sz="1800" b="0" i="1" smtClean="0">
                          <a:solidFill>
                            <a:schemeClr val="tx1"/>
                          </a:solidFill>
                          <a:latin typeface="Cambria Math" panose="02040503050406030204" charset="0"/>
                          <a:ea typeface="MS Mincho" charset="0"/>
                          <a:cs typeface="Cambria Math" panose="02040503050406030204" charset="0"/>
                        </a:rPr>
                        <m:t>=</m:t>
                      </m:r>
                      <m:sSup>
                        <m:sSupPr>
                          <m:ctrlPr>
                            <a:rPr lang="en-US" altLang="zh-CN" sz="1800" b="0" i="1" smtClean="0">
                              <a:solidFill>
                                <a:schemeClr val="tx1"/>
                              </a:solidFill>
                              <a:latin typeface="Cambria Math" panose="02040503050406030204" charset="0"/>
                              <a:cs typeface="Cambria Math" panose="02040503050406030204" charset="0"/>
                            </a:rPr>
                          </m:ctrlPr>
                        </m:sSupPr>
                        <m:e>
                          <m:r>
                            <a:rPr lang="en-US" altLang="zh-CN" sz="1800" b="0" i="1" smtClean="0">
                              <a:solidFill>
                                <a:schemeClr val="tx1"/>
                              </a:solidFill>
                              <a:latin typeface="Cambria Math" panose="02040503050406030204" charset="0"/>
                              <a:ea typeface="MS Mincho" charset="0"/>
                              <a:cs typeface="Cambria Math" panose="02040503050406030204" charset="0"/>
                            </a:rPr>
                            <m:t>10</m:t>
                          </m:r>
                        </m:e>
                        <m:sup>
                          <m:r>
                            <a:rPr lang="en-US" altLang="zh-CN" sz="1800" b="0" i="1" smtClean="0">
                              <a:solidFill>
                                <a:schemeClr val="tx1"/>
                              </a:solidFill>
                              <a:latin typeface="Cambria Math" panose="02040503050406030204" charset="0"/>
                              <a:ea typeface="MS Mincho" charset="0"/>
                              <a:cs typeface="Cambria Math" panose="02040503050406030204" charset="0"/>
                            </a:rPr>
                            <m:t>−</m:t>
                          </m:r>
                          <m:r>
                            <a:rPr lang="en-US" altLang="zh-CN" sz="1800" b="0" i="1" smtClean="0">
                              <a:solidFill>
                                <a:schemeClr val="tx1"/>
                              </a:solidFill>
                              <a:latin typeface="Cambria Math" panose="02040503050406030204" charset="0"/>
                              <a:ea typeface="MS Mincho" charset="0"/>
                              <a:cs typeface="Cambria Math" panose="02040503050406030204" charset="0"/>
                            </a:rPr>
                            <m:t>9</m:t>
                          </m:r>
                        </m:sup>
                      </m:sSup>
                      <m:r>
                        <a:rPr lang="en-US" altLang="zh-CN" sz="1800" b="0" i="1" smtClean="0">
                          <a:solidFill>
                            <a:schemeClr val="tx1"/>
                          </a:solidFill>
                          <a:latin typeface="Cambria Math" panose="02040503050406030204" charset="0"/>
                          <a:cs typeface="Cambria Math" panose="02040503050406030204" charset="0"/>
                        </a:rPr>
                        <m:t>𝑛</m:t>
                      </m:r>
                      <m:r>
                        <m:rPr>
                          <m:sty m:val="p"/>
                        </m:rPr>
                        <a:rPr lang="el-GR" altLang="zh-CN" sz="1800" b="0" i="1" smtClean="0">
                          <a:solidFill>
                            <a:schemeClr val="tx1"/>
                          </a:solidFill>
                          <a:latin typeface="Cambria Math" panose="02040503050406030204" charset="0"/>
                          <a:cs typeface="Cambria Math" panose="02040503050406030204" charset="0"/>
                        </a:rPr>
                        <m:t>Ϝ</m:t>
                      </m:r>
                      <m:r>
                        <a:rPr lang="en-US" altLang="zh-CN" sz="1800" b="0" i="1" smtClean="0">
                          <a:solidFill>
                            <a:schemeClr val="tx1"/>
                          </a:solidFill>
                          <a:latin typeface="Cambria Math" panose="02040503050406030204" charset="0"/>
                          <a:ea typeface="MS Mincho" charset="0"/>
                          <a:cs typeface="Cambria Math" panose="02040503050406030204" charset="0"/>
                        </a:rPr>
                        <m:t>=</m:t>
                      </m:r>
                      <m:sSup>
                        <m:sSupPr>
                          <m:ctrlPr>
                            <a:rPr lang="en-US" altLang="zh-CN" sz="1800" b="0" i="1" smtClean="0">
                              <a:solidFill>
                                <a:schemeClr val="tx1"/>
                              </a:solidFill>
                              <a:latin typeface="Cambria Math" panose="02040503050406030204" charset="0"/>
                              <a:cs typeface="Cambria Math" panose="02040503050406030204" charset="0"/>
                            </a:rPr>
                          </m:ctrlPr>
                        </m:sSupPr>
                        <m:e>
                          <m:r>
                            <a:rPr lang="en-US" altLang="zh-CN" sz="1800" b="0" i="1" smtClean="0">
                              <a:solidFill>
                                <a:schemeClr val="tx1"/>
                              </a:solidFill>
                              <a:latin typeface="Cambria Math" panose="02040503050406030204" charset="0"/>
                              <a:ea typeface="MS Mincho" charset="0"/>
                              <a:cs typeface="Cambria Math" panose="02040503050406030204" charset="0"/>
                            </a:rPr>
                            <m:t>10</m:t>
                          </m:r>
                        </m:e>
                        <m:sup>
                          <m:r>
                            <a:rPr lang="en-US" altLang="zh-CN" sz="1800" b="0" i="1" smtClean="0">
                              <a:solidFill>
                                <a:schemeClr val="tx1"/>
                              </a:solidFill>
                              <a:latin typeface="Cambria Math" panose="02040503050406030204" charset="0"/>
                              <a:ea typeface="MS Mincho" charset="0"/>
                              <a:cs typeface="Cambria Math" panose="02040503050406030204" charset="0"/>
                            </a:rPr>
                            <m:t>−</m:t>
                          </m:r>
                          <m:r>
                            <a:rPr lang="en-US" altLang="zh-CN" sz="1800" b="0" i="1" smtClean="0">
                              <a:solidFill>
                                <a:schemeClr val="tx1"/>
                              </a:solidFill>
                              <a:latin typeface="Cambria Math" panose="02040503050406030204" charset="0"/>
                              <a:ea typeface="MS Mincho" charset="0"/>
                              <a:cs typeface="Cambria Math" panose="02040503050406030204" charset="0"/>
                            </a:rPr>
                            <m:t>12</m:t>
                          </m:r>
                        </m:sup>
                      </m:sSup>
                      <m:r>
                        <a:rPr lang="en-US" altLang="zh-CN" sz="1800" b="0" i="1" smtClean="0">
                          <a:solidFill>
                            <a:schemeClr val="tx1"/>
                          </a:solidFill>
                          <a:latin typeface="Cambria Math" panose="02040503050406030204" charset="0"/>
                          <a:cs typeface="Cambria Math" panose="02040503050406030204" charset="0"/>
                        </a:rPr>
                        <m:t>𝑝𝐹</m:t>
                      </m:r>
                    </m:oMath>
                  </m:oMathPara>
                </a14:m>
                <a:endParaRPr lang="en-US" altLang="zh-CN" sz="1800" b="0" dirty="0">
                  <a:solidFill>
                    <a:schemeClr val="tx1"/>
                  </a:solidFill>
                </a:endParaRPr>
              </a:p>
              <a:p>
                <a:pPr>
                  <a:lnSpc>
                    <a:spcPct val="100000"/>
                  </a:lnSpc>
                </a:pPr>
                <a:r>
                  <a:rPr lang="zh-CN" altLang="en-US" sz="1800" dirty="0">
                    <a:solidFill>
                      <a:schemeClr val="tx1"/>
                    </a:solidFill>
                  </a:rPr>
                  <a:t>容量：常用</a:t>
                </a:r>
                <a:r>
                  <a:rPr lang="en-US" altLang="zh-CN" sz="1800" dirty="0">
                    <a:solidFill>
                      <a:schemeClr val="tx1"/>
                    </a:solidFill>
                  </a:rPr>
                  <a:t>0.5pF~100uF</a:t>
                </a:r>
                <a:r>
                  <a:rPr lang="zh-CN" altLang="en-US" sz="1800" dirty="0">
                    <a:solidFill>
                      <a:schemeClr val="tx1"/>
                    </a:solidFill>
                  </a:rPr>
                  <a:t>，离散</a:t>
                </a:r>
                <a:endParaRPr lang="en-US" altLang="zh-CN" sz="1800" dirty="0">
                  <a:solidFill>
                    <a:schemeClr val="tx1"/>
                  </a:solidFill>
                </a:endParaRPr>
              </a:p>
              <a:p>
                <a:pPr>
                  <a:lnSpc>
                    <a:spcPct val="100000"/>
                  </a:lnSpc>
                </a:pPr>
                <a:r>
                  <a:rPr lang="zh-CN" altLang="en-US" sz="1800" dirty="0">
                    <a:solidFill>
                      <a:schemeClr val="tx1"/>
                    </a:solidFill>
                  </a:rPr>
                  <a:t>封装：同贴片电阻</a:t>
                </a:r>
                <a:endParaRPr lang="en-US" altLang="zh-CN" sz="1800" dirty="0">
                  <a:solidFill>
                    <a:schemeClr val="tx1"/>
                  </a:solidFill>
                </a:endParaRPr>
              </a:p>
              <a:p>
                <a:pPr>
                  <a:lnSpc>
                    <a:spcPct val="100000"/>
                  </a:lnSpc>
                </a:pPr>
                <a:r>
                  <a:rPr lang="zh-CN" altLang="en-US" sz="1800" dirty="0">
                    <a:solidFill>
                      <a:schemeClr val="tx1"/>
                    </a:solidFill>
                  </a:rPr>
                  <a:t>额定电压：</a:t>
                </a:r>
                <a:r>
                  <a:rPr lang="en-US" altLang="zh-CN" sz="1800" dirty="0">
                    <a:solidFill>
                      <a:schemeClr val="tx1"/>
                    </a:solidFill>
                  </a:rPr>
                  <a:t>2.5V</a:t>
                </a:r>
                <a:r>
                  <a:rPr lang="zh-CN" altLang="en-US" sz="1800" dirty="0">
                    <a:solidFill>
                      <a:schemeClr val="tx1"/>
                    </a:solidFill>
                  </a:rPr>
                  <a:t>、</a:t>
                </a:r>
                <a:r>
                  <a:rPr lang="en-US" altLang="zh-CN" sz="1800" dirty="0">
                    <a:solidFill>
                      <a:schemeClr val="tx1"/>
                    </a:solidFill>
                  </a:rPr>
                  <a:t>4V</a:t>
                </a:r>
                <a:r>
                  <a:rPr lang="zh-CN" altLang="en-US" sz="1800" dirty="0">
                    <a:solidFill>
                      <a:schemeClr val="tx1"/>
                    </a:solidFill>
                  </a:rPr>
                  <a:t>、</a:t>
                </a:r>
                <a:r>
                  <a:rPr lang="en-US" altLang="zh-CN" sz="1800" dirty="0">
                    <a:solidFill>
                      <a:schemeClr val="tx1"/>
                    </a:solidFill>
                  </a:rPr>
                  <a:t>6.3V</a:t>
                </a:r>
                <a:r>
                  <a:rPr lang="zh-CN" altLang="en-US" sz="1800" dirty="0">
                    <a:solidFill>
                      <a:schemeClr val="tx1"/>
                    </a:solidFill>
                  </a:rPr>
                  <a:t>、</a:t>
                </a:r>
                <a:r>
                  <a:rPr lang="en-US" altLang="zh-CN" sz="1800" dirty="0">
                    <a:solidFill>
                      <a:schemeClr val="tx1"/>
                    </a:solidFill>
                  </a:rPr>
                  <a:t>10V</a:t>
                </a:r>
                <a:r>
                  <a:rPr lang="zh-CN" altLang="en-US" sz="1800" dirty="0">
                    <a:solidFill>
                      <a:schemeClr val="tx1"/>
                    </a:solidFill>
                  </a:rPr>
                  <a:t>、</a:t>
                </a:r>
                <a:r>
                  <a:rPr lang="en-US" altLang="zh-CN" sz="1800" dirty="0">
                    <a:solidFill>
                      <a:schemeClr val="tx1"/>
                    </a:solidFill>
                  </a:rPr>
                  <a:t>16V</a:t>
                </a:r>
                <a:r>
                  <a:rPr lang="zh-CN" altLang="en-US" sz="1800" dirty="0">
                    <a:solidFill>
                      <a:schemeClr val="tx1"/>
                    </a:solidFill>
                  </a:rPr>
                  <a:t>、</a:t>
                </a:r>
                <a:r>
                  <a:rPr lang="en-US" altLang="zh-CN" sz="1800" dirty="0">
                    <a:solidFill>
                      <a:schemeClr val="tx1"/>
                    </a:solidFill>
                  </a:rPr>
                  <a:t>25V</a:t>
                </a:r>
                <a:r>
                  <a:rPr lang="zh-CN" altLang="en-US" sz="1800" dirty="0">
                    <a:solidFill>
                      <a:schemeClr val="tx1"/>
                    </a:solidFill>
                  </a:rPr>
                  <a:t>、</a:t>
                </a:r>
                <a:r>
                  <a:rPr lang="en-US" altLang="zh-CN" sz="1800" dirty="0">
                    <a:solidFill>
                      <a:schemeClr val="tx1"/>
                    </a:solidFill>
                  </a:rPr>
                  <a:t>50V</a:t>
                </a:r>
                <a:r>
                  <a:rPr lang="zh-CN" altLang="en-US" sz="1800" dirty="0">
                    <a:solidFill>
                      <a:schemeClr val="tx1"/>
                    </a:solidFill>
                  </a:rPr>
                  <a:t>、</a:t>
                </a:r>
                <a:r>
                  <a:rPr lang="en-US" altLang="zh-CN" sz="1800" dirty="0">
                    <a:solidFill>
                      <a:schemeClr val="tx1"/>
                    </a:solidFill>
                  </a:rPr>
                  <a:t>63V</a:t>
                </a:r>
                <a:r>
                  <a:rPr lang="zh-CN" altLang="en-US" sz="1800" dirty="0">
                    <a:solidFill>
                      <a:schemeClr val="tx1"/>
                    </a:solidFill>
                  </a:rPr>
                  <a:t>、</a:t>
                </a:r>
                <a:r>
                  <a:rPr lang="en-US" altLang="zh-CN" sz="1800" dirty="0">
                    <a:solidFill>
                      <a:schemeClr val="tx1"/>
                    </a:solidFill>
                  </a:rPr>
                  <a:t>100V</a:t>
                </a:r>
                <a:r>
                  <a:rPr lang="zh-CN" altLang="en-US" sz="1800" dirty="0">
                    <a:solidFill>
                      <a:schemeClr val="tx1"/>
                    </a:solidFill>
                  </a:rPr>
                  <a:t>、</a:t>
                </a:r>
                <a:r>
                  <a:rPr lang="en-US" altLang="zh-CN" sz="1800" dirty="0">
                    <a:solidFill>
                      <a:schemeClr val="tx1"/>
                    </a:solidFill>
                  </a:rPr>
                  <a:t>200V</a:t>
                </a:r>
                <a:r>
                  <a:rPr lang="zh-CN" altLang="en-US" sz="1800" dirty="0">
                    <a:solidFill>
                      <a:schemeClr val="tx1"/>
                    </a:solidFill>
                  </a:rPr>
                  <a:t>、</a:t>
                </a:r>
                <a:r>
                  <a:rPr lang="en-US" altLang="zh-CN" sz="1800" dirty="0">
                    <a:solidFill>
                      <a:schemeClr val="tx1"/>
                    </a:solidFill>
                  </a:rPr>
                  <a:t>250V</a:t>
                </a:r>
                <a:r>
                  <a:rPr lang="zh-CN" altLang="en-US" sz="1800" dirty="0">
                    <a:solidFill>
                      <a:schemeClr val="tx1"/>
                    </a:solidFill>
                  </a:rPr>
                  <a:t>、</a:t>
                </a:r>
                <a:r>
                  <a:rPr lang="en-US" altLang="zh-CN" sz="1800" dirty="0">
                    <a:solidFill>
                      <a:schemeClr val="tx1"/>
                    </a:solidFill>
                  </a:rPr>
                  <a:t>450V</a:t>
                </a:r>
                <a:r>
                  <a:rPr lang="zh-CN" altLang="en-US" sz="1800" dirty="0">
                    <a:solidFill>
                      <a:schemeClr val="tx1"/>
                    </a:solidFill>
                  </a:rPr>
                  <a:t>、</a:t>
                </a:r>
                <a:r>
                  <a:rPr lang="en-US" altLang="zh-CN" sz="1800" dirty="0">
                    <a:solidFill>
                      <a:schemeClr val="tx1"/>
                    </a:solidFill>
                  </a:rPr>
                  <a:t>500V</a:t>
                </a:r>
                <a:r>
                  <a:rPr lang="zh-CN" altLang="en-US" sz="1800" dirty="0">
                    <a:solidFill>
                      <a:schemeClr val="tx1"/>
                    </a:solidFill>
                  </a:rPr>
                  <a:t>、</a:t>
                </a:r>
                <a:r>
                  <a:rPr lang="en-US" altLang="zh-CN" sz="1800" dirty="0">
                    <a:solidFill>
                      <a:schemeClr val="tx1"/>
                    </a:solidFill>
                  </a:rPr>
                  <a:t>630V</a:t>
                </a:r>
                <a:r>
                  <a:rPr lang="zh-CN" altLang="en-US" sz="1800" dirty="0">
                    <a:solidFill>
                      <a:schemeClr val="tx1"/>
                    </a:solidFill>
                  </a:rPr>
                  <a:t>、</a:t>
                </a:r>
                <a:r>
                  <a:rPr lang="en-US" altLang="zh-CN" sz="1800" dirty="0">
                    <a:solidFill>
                      <a:schemeClr val="tx1"/>
                    </a:solidFill>
                  </a:rPr>
                  <a:t>1KV</a:t>
                </a:r>
                <a:r>
                  <a:rPr lang="zh-CN" altLang="en-US" sz="1800" dirty="0">
                    <a:solidFill>
                      <a:schemeClr val="tx1"/>
                    </a:solidFill>
                  </a:rPr>
                  <a:t>、</a:t>
                </a:r>
                <a:r>
                  <a:rPr lang="en-US" altLang="zh-CN" sz="1800" dirty="0">
                    <a:solidFill>
                      <a:schemeClr val="tx1"/>
                    </a:solidFill>
                  </a:rPr>
                  <a:t>1.5KV</a:t>
                </a:r>
                <a:r>
                  <a:rPr lang="zh-CN" altLang="en-US" sz="1800" dirty="0">
                    <a:solidFill>
                      <a:schemeClr val="tx1"/>
                    </a:solidFill>
                  </a:rPr>
                  <a:t>、</a:t>
                </a:r>
                <a:r>
                  <a:rPr lang="en-US" altLang="zh-CN" sz="1800" dirty="0">
                    <a:solidFill>
                      <a:schemeClr val="tx1"/>
                    </a:solidFill>
                  </a:rPr>
                  <a:t>2KV</a:t>
                </a:r>
                <a:r>
                  <a:rPr lang="zh-CN" altLang="en-US" sz="1800" dirty="0">
                    <a:solidFill>
                      <a:schemeClr val="tx1"/>
                    </a:solidFill>
                  </a:rPr>
                  <a:t>、</a:t>
                </a:r>
                <a:r>
                  <a:rPr lang="en-US" altLang="zh-CN" sz="1800" dirty="0">
                    <a:solidFill>
                      <a:schemeClr val="tx1"/>
                    </a:solidFill>
                  </a:rPr>
                  <a:t>2.5KV</a:t>
                </a:r>
                <a:r>
                  <a:rPr lang="zh-CN" altLang="en-US" sz="1800" dirty="0">
                    <a:solidFill>
                      <a:schemeClr val="tx1"/>
                    </a:solidFill>
                  </a:rPr>
                  <a:t>、</a:t>
                </a:r>
                <a:r>
                  <a:rPr lang="en-US" altLang="zh-CN" sz="1800" dirty="0">
                    <a:solidFill>
                      <a:schemeClr val="tx1"/>
                    </a:solidFill>
                  </a:rPr>
                  <a:t>3KV</a:t>
                </a:r>
                <a:r>
                  <a:rPr lang="zh-CN" altLang="en-US" sz="1800" dirty="0">
                    <a:solidFill>
                      <a:schemeClr val="tx1"/>
                    </a:solidFill>
                  </a:rPr>
                  <a:t>等等</a:t>
                </a:r>
                <a:br>
                  <a:rPr lang="en-US" altLang="zh-CN" sz="1800" dirty="0">
                    <a:solidFill>
                      <a:schemeClr val="tx1"/>
                    </a:solidFill>
                  </a:rPr>
                </a:br>
                <a:r>
                  <a:rPr lang="zh-CN" altLang="en-US" sz="1800" dirty="0">
                    <a:solidFill>
                      <a:schemeClr val="tx1"/>
                    </a:solidFill>
                  </a:rPr>
                  <a:t>额定电压</a:t>
                </a:r>
                <a:r>
                  <a:rPr lang="en-US" altLang="zh-CN" sz="1800" dirty="0">
                    <a:solidFill>
                      <a:schemeClr val="tx1"/>
                    </a:solidFill>
                  </a:rPr>
                  <a:t>&gt;1.5*</a:t>
                </a:r>
                <a:r>
                  <a:rPr lang="zh-CN" altLang="en-US" sz="1800" dirty="0">
                    <a:solidFill>
                      <a:schemeClr val="tx1"/>
                    </a:solidFill>
                  </a:rPr>
                  <a:t>工作电压</a:t>
                </a:r>
                <a:endParaRPr lang="en-US" altLang="zh-CN" sz="1800" dirty="0">
                  <a:solidFill>
                    <a:schemeClr val="tx1"/>
                  </a:solidFill>
                </a:endParaRPr>
              </a:p>
              <a:p>
                <a:pPr>
                  <a:lnSpc>
                    <a:spcPct val="100000"/>
                  </a:lnSpc>
                </a:pPr>
                <a:r>
                  <a:rPr lang="zh-CN" altLang="en-US" sz="1800" dirty="0">
                    <a:solidFill>
                      <a:schemeClr val="tx1"/>
                    </a:solidFill>
                  </a:rPr>
                  <a:t>介质材料：常用</a:t>
                </a:r>
                <a:r>
                  <a:rPr lang="en-US" altLang="zh-CN" sz="1800" dirty="0">
                    <a:solidFill>
                      <a:schemeClr val="tx1"/>
                    </a:solidFill>
                  </a:rPr>
                  <a:t>X5R</a:t>
                </a:r>
                <a:r>
                  <a:rPr lang="zh-CN" altLang="en-US" sz="1800" dirty="0">
                    <a:solidFill>
                      <a:schemeClr val="tx1"/>
                    </a:solidFill>
                  </a:rPr>
                  <a:t>、</a:t>
                </a:r>
                <a:r>
                  <a:rPr lang="en-US" altLang="zh-CN" sz="1800" dirty="0">
                    <a:solidFill>
                      <a:schemeClr val="tx1"/>
                    </a:solidFill>
                  </a:rPr>
                  <a:t>X7R</a:t>
                </a:r>
                <a:r>
                  <a:rPr lang="zh-CN" altLang="en-US" sz="1800" dirty="0">
                    <a:solidFill>
                      <a:schemeClr val="tx1"/>
                    </a:solidFill>
                  </a:rPr>
                  <a:t>、</a:t>
                </a:r>
                <a:r>
                  <a:rPr lang="en-US" altLang="zh-CN" sz="1800" dirty="0">
                    <a:solidFill>
                      <a:schemeClr val="tx1"/>
                    </a:solidFill>
                  </a:rPr>
                  <a:t>NPO</a:t>
                </a:r>
                <a:endParaRPr lang="en-US" altLang="zh-CN" sz="1800" dirty="0">
                  <a:solidFill>
                    <a:schemeClr val="tx1"/>
                  </a:solidFill>
                </a:endParaRPr>
              </a:p>
              <a:p>
                <a:pPr>
                  <a:lnSpc>
                    <a:spcPct val="100000"/>
                  </a:lnSpc>
                </a:pPr>
                <a:r>
                  <a:rPr lang="en-US" altLang="zh-CN" sz="1800" dirty="0">
                    <a:solidFill>
                      <a:schemeClr val="tx1"/>
                    </a:solidFill>
                  </a:rPr>
                  <a:t>ESR</a:t>
                </a:r>
                <a:endParaRPr lang="en-US" altLang="zh-CN" sz="1800" dirty="0">
                  <a:solidFill>
                    <a:schemeClr val="tx1"/>
                  </a:solidFill>
                </a:endParaRPr>
              </a:p>
            </p:txBody>
          </p:sp>
        </mc:Choice>
        <mc:Fallback>
          <p:sp>
            <p:nvSpPr>
              <p:cNvPr id="5" name="内容占位符 2"/>
              <p:cNvSpPr>
                <a:spLocks noRot="1" noChangeAspect="1" noMove="1" noResize="1" noEditPoints="1" noAdjustHandles="1" noChangeArrowheads="1" noChangeShapeType="1" noTextEdit="1"/>
              </p:cNvSpPr>
              <p:nvPr>
                <p:custDataLst>
                  <p:tags r:id="rId2"/>
                </p:custDataLst>
              </p:nvPr>
            </p:nvSpPr>
            <p:spPr>
              <a:xfrm>
                <a:off x="361950" y="996950"/>
                <a:ext cx="5657850" cy="5180013"/>
              </a:xfrm>
              <a:prstGeom prst="rect">
                <a:avLst/>
              </a:prstGeom>
              <a:blipFill rotWithShape="1">
                <a:blip r:embed="rId3"/>
                <a:stretch>
                  <a:fillRect b="6"/>
                </a:stretch>
              </a:blipFill>
            </p:spPr>
            <p:txBody>
              <a:bodyPr/>
              <a:lstStyle/>
              <a:p>
                <a:r>
                  <a:rPr lang="zh-CN" altLang="en-US">
                    <a:noFill/>
                  </a:rPr>
                  <a:t> </a:t>
                </a:r>
              </a:p>
            </p:txBody>
          </p:sp>
        </mc:Fallback>
      </mc:AlternateContent>
      <p:pic>
        <p:nvPicPr>
          <p:cNvPr id="4" name="内容占位符 5"/>
          <p:cNvPicPr>
            <a:picLocks noGrp="1" noChangeAspect="1"/>
          </p:cNvPicPr>
          <p:nvPr>
            <p:custDataLst>
              <p:tags r:id="rId4"/>
            </p:custDataLst>
          </p:nvPr>
        </p:nvPicPr>
        <p:blipFill>
          <a:blip r:embed="rId5"/>
          <a:stretch>
            <a:fillRect/>
          </a:stretch>
        </p:blipFill>
        <p:spPr>
          <a:xfrm>
            <a:off x="6464302" y="2518642"/>
            <a:ext cx="5181600" cy="1831158"/>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6541770" y="4511675"/>
            <a:ext cx="5066030" cy="2200910"/>
          </a:xfrm>
          <a:prstGeom prst="rect">
            <a:avLst/>
          </a:prstGeom>
        </p:spPr>
      </p:pic>
      <p:pic>
        <p:nvPicPr>
          <p:cNvPr id="10" name="图片 9"/>
          <p:cNvPicPr>
            <a:picLocks noChangeAspect="1"/>
          </p:cNvPicPr>
          <p:nvPr>
            <p:custDataLst>
              <p:tags r:id="rId8"/>
            </p:custDataLst>
          </p:nvPr>
        </p:nvPicPr>
        <p:blipFill>
          <a:blip r:embed="rId9"/>
          <a:stretch>
            <a:fillRect/>
          </a:stretch>
        </p:blipFill>
        <p:spPr>
          <a:xfrm>
            <a:off x="424180" y="4661535"/>
            <a:ext cx="2791460" cy="1645285"/>
          </a:xfrm>
          <a:prstGeom prst="rect">
            <a:avLst/>
          </a:prstGeom>
        </p:spPr>
      </p:pic>
      <p:pic>
        <p:nvPicPr>
          <p:cNvPr id="12" name="图片 11"/>
          <p:cNvPicPr>
            <a:picLocks noChangeAspect="1"/>
          </p:cNvPicPr>
          <p:nvPr>
            <p:custDataLst>
              <p:tags r:id="rId10"/>
            </p:custDataLst>
          </p:nvPr>
        </p:nvPicPr>
        <p:blipFill>
          <a:blip r:embed="rId11"/>
          <a:stretch>
            <a:fillRect/>
          </a:stretch>
        </p:blipFill>
        <p:spPr>
          <a:xfrm>
            <a:off x="6464935" y="36830"/>
            <a:ext cx="4825365" cy="2415540"/>
          </a:xfrm>
          <a:prstGeom prst="rect">
            <a:avLst/>
          </a:prstGeom>
        </p:spPr>
      </p:pic>
      <p:sp>
        <p:nvSpPr>
          <p:cNvPr id="13" name="矩形 12"/>
          <p:cNvSpPr/>
          <p:nvPr>
            <p:custDataLst>
              <p:tags r:id="rId12"/>
            </p:custDataLst>
          </p:nvPr>
        </p:nvSpPr>
        <p:spPr>
          <a:xfrm>
            <a:off x="7258050" y="527050"/>
            <a:ext cx="584200" cy="13652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custDataLst>
              <p:tags r:id="rId13"/>
            </p:custDataLst>
          </p:nvPr>
        </p:nvSpPr>
        <p:spPr>
          <a:xfrm>
            <a:off x="8850840" y="688447"/>
            <a:ext cx="877888" cy="14128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矩形 15"/>
          <p:cNvSpPr/>
          <p:nvPr>
            <p:custDataLst>
              <p:tags r:id="rId14"/>
            </p:custDataLst>
          </p:nvPr>
        </p:nvSpPr>
        <p:spPr>
          <a:xfrm>
            <a:off x="8850841" y="520171"/>
            <a:ext cx="871008" cy="14128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矩形 16"/>
          <p:cNvSpPr/>
          <p:nvPr>
            <p:custDataLst>
              <p:tags r:id="rId15"/>
            </p:custDataLst>
          </p:nvPr>
        </p:nvSpPr>
        <p:spPr>
          <a:xfrm>
            <a:off x="8840711" y="171981"/>
            <a:ext cx="877888" cy="14128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矩形 17"/>
          <p:cNvSpPr/>
          <p:nvPr/>
        </p:nvSpPr>
        <p:spPr>
          <a:xfrm>
            <a:off x="7258050" y="523081"/>
            <a:ext cx="584200" cy="13652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8840711" y="168012"/>
            <a:ext cx="877888" cy="14128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矩形 19"/>
          <p:cNvSpPr/>
          <p:nvPr>
            <p:custDataLst>
              <p:tags r:id="rId16"/>
            </p:custDataLst>
          </p:nvPr>
        </p:nvSpPr>
        <p:spPr>
          <a:xfrm>
            <a:off x="8840711" y="2083404"/>
            <a:ext cx="877888" cy="14128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p:cNvSpPr/>
          <p:nvPr>
            <p:custDataLst>
              <p:tags r:id="rId17"/>
            </p:custDataLst>
          </p:nvPr>
        </p:nvSpPr>
        <p:spPr>
          <a:xfrm>
            <a:off x="8840712" y="1915128"/>
            <a:ext cx="871008" cy="14128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矩形 21"/>
          <p:cNvSpPr/>
          <p:nvPr>
            <p:custDataLst>
              <p:tags r:id="rId18"/>
            </p:custDataLst>
          </p:nvPr>
        </p:nvSpPr>
        <p:spPr>
          <a:xfrm>
            <a:off x="7247921" y="1918038"/>
            <a:ext cx="584200" cy="13652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矩形 22"/>
          <p:cNvSpPr/>
          <p:nvPr>
            <p:custDataLst>
              <p:tags r:id="rId19"/>
            </p:custDataLst>
          </p:nvPr>
        </p:nvSpPr>
        <p:spPr>
          <a:xfrm>
            <a:off x="8830582" y="1562969"/>
            <a:ext cx="877888" cy="14128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文本框 23"/>
          <p:cNvSpPr txBox="1"/>
          <p:nvPr>
            <p:custDataLst>
              <p:tags r:id="rId20"/>
            </p:custDataLst>
          </p:nvPr>
        </p:nvSpPr>
        <p:spPr>
          <a:xfrm>
            <a:off x="7787293" y="436925"/>
            <a:ext cx="877887" cy="306705"/>
          </a:xfrm>
          <a:prstGeom prst="rect">
            <a:avLst/>
          </a:prstGeom>
          <a:noFill/>
        </p:spPr>
        <p:txBody>
          <a:bodyPr wrap="square" rtlCol="0">
            <a:normAutofit fontScale="90000"/>
          </a:bodyPr>
          <a:lstStyle/>
          <a:p>
            <a:r>
              <a:rPr lang="zh-CN" altLang="en-US" sz="1400" dirty="0">
                <a:solidFill>
                  <a:schemeClr val="bg1"/>
                </a:solidFill>
              </a:rPr>
              <a:t>封装</a:t>
            </a:r>
            <a:endParaRPr lang="zh-CN" altLang="en-US" sz="1400" dirty="0">
              <a:solidFill>
                <a:schemeClr val="bg1"/>
              </a:solidFill>
            </a:endParaRPr>
          </a:p>
        </p:txBody>
      </p:sp>
      <p:sp>
        <p:nvSpPr>
          <p:cNvPr id="25" name="文本框 24"/>
          <p:cNvSpPr txBox="1"/>
          <p:nvPr>
            <p:custDataLst>
              <p:tags r:id="rId21"/>
            </p:custDataLst>
          </p:nvPr>
        </p:nvSpPr>
        <p:spPr>
          <a:xfrm>
            <a:off x="9660467" y="71557"/>
            <a:ext cx="666750" cy="306705"/>
          </a:xfrm>
          <a:prstGeom prst="rect">
            <a:avLst/>
          </a:prstGeom>
          <a:noFill/>
        </p:spPr>
        <p:txBody>
          <a:bodyPr wrap="square" rtlCol="0">
            <a:normAutofit fontScale="90000"/>
          </a:bodyPr>
          <a:lstStyle/>
          <a:p>
            <a:r>
              <a:rPr lang="zh-CN" altLang="en-US" sz="1400" dirty="0">
                <a:solidFill>
                  <a:schemeClr val="bg1"/>
                </a:solidFill>
              </a:rPr>
              <a:t>容值</a:t>
            </a:r>
            <a:endParaRPr lang="zh-CN" altLang="en-US" sz="1400" dirty="0">
              <a:solidFill>
                <a:schemeClr val="bg1"/>
              </a:solidFill>
            </a:endParaRPr>
          </a:p>
        </p:txBody>
      </p:sp>
      <p:sp>
        <p:nvSpPr>
          <p:cNvPr id="26" name="文本框 25"/>
          <p:cNvSpPr txBox="1"/>
          <p:nvPr>
            <p:custDataLst>
              <p:tags r:id="rId22"/>
            </p:custDataLst>
          </p:nvPr>
        </p:nvSpPr>
        <p:spPr>
          <a:xfrm>
            <a:off x="9649583" y="413035"/>
            <a:ext cx="1155701" cy="306705"/>
          </a:xfrm>
          <a:prstGeom prst="rect">
            <a:avLst/>
          </a:prstGeom>
          <a:noFill/>
        </p:spPr>
        <p:txBody>
          <a:bodyPr wrap="square" rtlCol="0">
            <a:normAutofit fontScale="90000"/>
          </a:bodyPr>
          <a:lstStyle/>
          <a:p>
            <a:r>
              <a:rPr lang="zh-CN" altLang="en-US" sz="1400" dirty="0">
                <a:solidFill>
                  <a:schemeClr val="bg1"/>
                </a:solidFill>
              </a:rPr>
              <a:t>额定电压</a:t>
            </a:r>
            <a:endParaRPr lang="zh-CN" altLang="en-US" sz="1400" dirty="0">
              <a:solidFill>
                <a:schemeClr val="bg1"/>
              </a:solidFill>
            </a:endParaRPr>
          </a:p>
        </p:txBody>
      </p:sp>
      <p:sp>
        <p:nvSpPr>
          <p:cNvPr id="27" name="文本框 26"/>
          <p:cNvSpPr txBox="1"/>
          <p:nvPr>
            <p:custDataLst>
              <p:tags r:id="rId23"/>
            </p:custDataLst>
          </p:nvPr>
        </p:nvSpPr>
        <p:spPr>
          <a:xfrm>
            <a:off x="9649583" y="600624"/>
            <a:ext cx="1123950" cy="306705"/>
          </a:xfrm>
          <a:prstGeom prst="rect">
            <a:avLst/>
          </a:prstGeom>
          <a:noFill/>
        </p:spPr>
        <p:txBody>
          <a:bodyPr wrap="square" rtlCol="0">
            <a:normAutofit fontScale="90000"/>
          </a:bodyPr>
          <a:lstStyle/>
          <a:p>
            <a:r>
              <a:rPr lang="zh-CN" altLang="en-US" sz="1400" dirty="0">
                <a:solidFill>
                  <a:schemeClr val="bg1"/>
                </a:solidFill>
              </a:rPr>
              <a:t>温度系数</a:t>
            </a:r>
            <a:endParaRPr lang="zh-CN" altLang="en-US" sz="1400" dirty="0">
              <a:solidFill>
                <a:schemeClr val="bg1"/>
              </a:solidFill>
            </a:endParaRPr>
          </a:p>
        </p:txBody>
      </p:sp>
      <p:sp>
        <p:nvSpPr>
          <p:cNvPr id="28" name="矩形 27"/>
          <p:cNvSpPr/>
          <p:nvPr/>
        </p:nvSpPr>
        <p:spPr>
          <a:xfrm>
            <a:off x="647700" y="3327400"/>
            <a:ext cx="2489200" cy="3365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9" name="内容占位符 4"/>
          <p:cNvPicPr>
            <a:picLocks noChangeAspect="1"/>
          </p:cNvPicPr>
          <p:nvPr>
            <p:custDataLst>
              <p:tags r:id="rId24"/>
            </p:custDataLst>
          </p:nvPr>
        </p:nvPicPr>
        <p:blipFill>
          <a:blip r:embed="rId25"/>
          <a:stretch>
            <a:fillRect/>
          </a:stretch>
        </p:blipFill>
        <p:spPr>
          <a:xfrm>
            <a:off x="3282950" y="4662805"/>
            <a:ext cx="3227070" cy="1644015"/>
          </a:xfrm>
          <a:prstGeom prst="rect">
            <a:avLst/>
          </a:prstGeom>
        </p:spPr>
      </p:pic>
      <p:sp>
        <p:nvSpPr>
          <p:cNvPr id="32" name="矩形 31"/>
          <p:cNvSpPr/>
          <p:nvPr>
            <p:custDataLst>
              <p:tags r:id="rId26"/>
            </p:custDataLst>
          </p:nvPr>
        </p:nvSpPr>
        <p:spPr>
          <a:xfrm>
            <a:off x="571500" y="5454015"/>
            <a:ext cx="2564765" cy="79629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标题 32"/>
          <p:cNvSpPr>
            <a:spLocks noGrp="1"/>
          </p:cNvSpPr>
          <p:nvPr>
            <p:ph type="title"/>
            <p:custDataLst>
              <p:tags r:id="rId27"/>
            </p:custDataLst>
          </p:nvPr>
        </p:nvSpPr>
        <p:spPr/>
        <p:txBody>
          <a:bodyPr vert="horz" lIns="91440" tIns="45720" rIns="91440" bIns="45720" rtlCol="0" anchor="ctr">
            <a:normAutofit/>
          </a:bodyPr>
          <a:p>
            <a:pPr lvl="0" algn="l">
              <a:buClrTx/>
              <a:buSzTx/>
              <a:buFontTx/>
            </a:pPr>
            <a:r>
              <a:rPr lang="zh-CN" altLang="en-US" smtClean="0">
                <a:sym typeface="+mn-ea"/>
              </a:rPr>
              <a:t>贴片陶瓷电</a:t>
            </a:r>
            <a:r>
              <a:rPr lang="zh-CN" altLang="en-US" smtClean="0">
                <a:sym typeface="+mn-ea"/>
              </a:rPr>
              <a:t>容</a:t>
            </a:r>
            <a:endParaRPr lang="zh-CN" altLang="en-US" smtClean="0">
              <a:sym typeface="+mn-ea"/>
            </a:endParaRPr>
          </a:p>
        </p:txBody>
      </p:sp>
      <p:pic>
        <p:nvPicPr>
          <p:cNvPr id="2" name="图片 1" descr="logo"/>
          <p:cNvPicPr>
            <a:picLocks noChangeAspect="1"/>
          </p:cNvPicPr>
          <p:nvPr/>
        </p:nvPicPr>
        <p:blipFill>
          <a:blip r:embed="rId28"/>
          <a:stretch>
            <a:fillRect/>
          </a:stretch>
        </p:blipFill>
        <p:spPr>
          <a:xfrm>
            <a:off x="3006090" y="-2409190"/>
            <a:ext cx="6858000" cy="6858000"/>
          </a:xfrm>
          <a:prstGeom prst="rect">
            <a:avLst/>
          </a:prstGeom>
        </p:spPr>
      </p:pic>
    </p:spTree>
    <p:custDataLst>
      <p:tags r:id="rId29"/>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custDataLst>
              <p:tags r:id="rId1"/>
            </p:custDataLst>
          </p:nvPr>
        </p:nvSpPr>
        <p:spPr>
          <a:xfrm>
            <a:off x="361950" y="882650"/>
            <a:ext cx="5657850" cy="5002213"/>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tx1"/>
                </a:solidFill>
              </a:rPr>
              <a:t>计算</a:t>
            </a:r>
            <a:br>
              <a:rPr lang="en-US" altLang="zh-CN" sz="1800" dirty="0">
                <a:solidFill>
                  <a:schemeClr val="tx1"/>
                </a:solidFill>
              </a:rPr>
            </a:br>
            <a:r>
              <a:rPr lang="en-US" altLang="zh-CN" sz="1800" dirty="0">
                <a:solidFill>
                  <a:schemeClr val="tx1"/>
                </a:solidFill>
              </a:rPr>
              <a:t>(1) BUCK</a:t>
            </a:r>
            <a:r>
              <a:rPr lang="zh-CN" altLang="en-US" sz="1800" dirty="0">
                <a:solidFill>
                  <a:schemeClr val="tx1"/>
                </a:solidFill>
              </a:rPr>
              <a:t>电路输入电容</a:t>
            </a:r>
            <a:endParaRPr lang="zh-CN" altLang="en-US" sz="1800" dirty="0">
              <a:solidFill>
                <a:schemeClr val="tx1"/>
              </a:solidFill>
            </a:endParaRPr>
          </a:p>
        </p:txBody>
      </p:sp>
      <p:pic>
        <p:nvPicPr>
          <p:cNvPr id="5" name="内容占位符 5"/>
          <p:cNvPicPr>
            <a:picLocks noGrp="1" noChangeAspect="1"/>
          </p:cNvPicPr>
          <p:nvPr>
            <p:custDataLst>
              <p:tags r:id="rId2"/>
            </p:custDataLst>
          </p:nvPr>
        </p:nvPicPr>
        <p:blipFill>
          <a:blip r:embed="rId3"/>
          <a:stretch>
            <a:fillRect/>
          </a:stretch>
        </p:blipFill>
        <p:spPr>
          <a:xfrm>
            <a:off x="3756783" y="1473494"/>
            <a:ext cx="2921150" cy="488975"/>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3756660" y="2058035"/>
            <a:ext cx="2614930" cy="1396365"/>
          </a:xfrm>
          <a:prstGeom prst="rect">
            <a:avLst/>
          </a:prstGeom>
        </p:spPr>
      </p:pic>
      <p:pic>
        <p:nvPicPr>
          <p:cNvPr id="12" name="图片 11"/>
          <p:cNvPicPr>
            <a:picLocks noChangeAspect="1"/>
          </p:cNvPicPr>
          <p:nvPr>
            <p:custDataLst>
              <p:tags r:id="rId6"/>
            </p:custDataLst>
          </p:nvPr>
        </p:nvPicPr>
        <p:blipFill>
          <a:blip r:embed="rId7"/>
          <a:stretch>
            <a:fillRect/>
          </a:stretch>
        </p:blipFill>
        <p:spPr>
          <a:xfrm>
            <a:off x="662940" y="1473200"/>
            <a:ext cx="2369312" cy="5384800"/>
          </a:xfrm>
          <a:prstGeom prst="rect">
            <a:avLst/>
          </a:prstGeom>
        </p:spPr>
      </p:pic>
      <p:sp>
        <p:nvSpPr>
          <p:cNvPr id="13" name="文本框 12"/>
          <p:cNvSpPr txBox="1"/>
          <p:nvPr>
            <p:custDataLst>
              <p:tags r:id="rId8"/>
            </p:custDataLst>
          </p:nvPr>
        </p:nvSpPr>
        <p:spPr>
          <a:xfrm>
            <a:off x="3365500" y="804396"/>
            <a:ext cx="2929890" cy="645160"/>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solidFill>
                  <a:schemeClr val="tx1"/>
                </a:solidFill>
              </a:rPr>
              <a:t>看手册</a:t>
            </a:r>
            <a:br>
              <a:rPr lang="en-US" altLang="zh-CN" dirty="0">
                <a:solidFill>
                  <a:schemeClr val="tx1"/>
                </a:solidFill>
              </a:rPr>
            </a:br>
            <a:r>
              <a:rPr lang="en-US" altLang="zh-CN" dirty="0">
                <a:solidFill>
                  <a:schemeClr val="tx1"/>
                </a:solidFill>
              </a:rPr>
              <a:t>(1)</a:t>
            </a:r>
            <a:r>
              <a:rPr lang="zh-CN" altLang="en-US" dirty="0">
                <a:solidFill>
                  <a:schemeClr val="tx1"/>
                </a:solidFill>
              </a:rPr>
              <a:t> 自举电容</a:t>
            </a:r>
            <a:endParaRPr lang="zh-CN" altLang="en-US" dirty="0">
              <a:solidFill>
                <a:schemeClr val="tx1"/>
              </a:solidFill>
            </a:endParaRPr>
          </a:p>
        </p:txBody>
      </p:sp>
      <p:sp>
        <p:nvSpPr>
          <p:cNvPr id="14" name="文本框 13"/>
          <p:cNvSpPr txBox="1"/>
          <p:nvPr>
            <p:custDataLst>
              <p:tags r:id="rId9"/>
            </p:custDataLst>
          </p:nvPr>
        </p:nvSpPr>
        <p:spPr>
          <a:xfrm>
            <a:off x="3699633" y="3550469"/>
            <a:ext cx="2129667" cy="368300"/>
          </a:xfrm>
          <a:prstGeom prst="rect">
            <a:avLst/>
          </a:prstGeom>
          <a:noFill/>
        </p:spPr>
        <p:txBody>
          <a:bodyPr wrap="square" rtlCol="0">
            <a:normAutofit fontScale="90000"/>
          </a:bodyPr>
          <a:lstStyle/>
          <a:p>
            <a:r>
              <a:rPr lang="en-US" altLang="zh-CN" dirty="0">
                <a:solidFill>
                  <a:schemeClr val="tx1"/>
                </a:solidFill>
              </a:rPr>
              <a:t>(2) </a:t>
            </a:r>
            <a:r>
              <a:rPr lang="zh-CN" altLang="en-US" dirty="0">
                <a:solidFill>
                  <a:schemeClr val="tx1"/>
                </a:solidFill>
              </a:rPr>
              <a:t>环路补偿</a:t>
            </a:r>
            <a:endParaRPr lang="zh-CN" altLang="en-US" dirty="0">
              <a:solidFill>
                <a:schemeClr val="tx1"/>
              </a:solidFill>
            </a:endParaRPr>
          </a:p>
        </p:txBody>
      </p:sp>
      <p:pic>
        <p:nvPicPr>
          <p:cNvPr id="16" name="图片 15"/>
          <p:cNvPicPr>
            <a:picLocks noChangeAspect="1"/>
          </p:cNvPicPr>
          <p:nvPr>
            <p:custDataLst>
              <p:tags r:id="rId10"/>
            </p:custDataLst>
          </p:nvPr>
        </p:nvPicPr>
        <p:blipFill>
          <a:blip r:embed="rId11"/>
          <a:stretch>
            <a:fillRect/>
          </a:stretch>
        </p:blipFill>
        <p:spPr>
          <a:xfrm>
            <a:off x="3432810" y="3971925"/>
            <a:ext cx="2016760" cy="2441575"/>
          </a:xfrm>
          <a:prstGeom prst="rect">
            <a:avLst/>
          </a:prstGeom>
        </p:spPr>
      </p:pic>
      <p:pic>
        <p:nvPicPr>
          <p:cNvPr id="18" name="图片 17"/>
          <p:cNvPicPr>
            <a:picLocks noChangeAspect="1"/>
          </p:cNvPicPr>
          <p:nvPr>
            <p:custDataLst>
              <p:tags r:id="rId12"/>
            </p:custDataLst>
          </p:nvPr>
        </p:nvPicPr>
        <p:blipFill>
          <a:blip r:embed="rId13"/>
          <a:stretch>
            <a:fillRect/>
          </a:stretch>
        </p:blipFill>
        <p:spPr>
          <a:xfrm>
            <a:off x="5532543" y="4002450"/>
            <a:ext cx="2044210" cy="2453052"/>
          </a:xfrm>
          <a:prstGeom prst="rect">
            <a:avLst/>
          </a:prstGeom>
        </p:spPr>
      </p:pic>
      <p:sp>
        <p:nvSpPr>
          <p:cNvPr id="19" name="文本框 18"/>
          <p:cNvSpPr txBox="1"/>
          <p:nvPr>
            <p:custDataLst>
              <p:tags r:id="rId14"/>
            </p:custDataLst>
          </p:nvPr>
        </p:nvSpPr>
        <p:spPr>
          <a:xfrm>
            <a:off x="7576753" y="804396"/>
            <a:ext cx="2659447" cy="64516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tx1"/>
                </a:solidFill>
              </a:rPr>
              <a:t>经验值</a:t>
            </a:r>
            <a:br>
              <a:rPr lang="en-US" altLang="zh-CN" dirty="0">
                <a:solidFill>
                  <a:schemeClr val="tx1"/>
                </a:solidFill>
              </a:rPr>
            </a:br>
            <a:r>
              <a:rPr lang="en-US" altLang="zh-CN" dirty="0">
                <a:solidFill>
                  <a:schemeClr val="tx1"/>
                </a:solidFill>
              </a:rPr>
              <a:t>(1) 100nF</a:t>
            </a:r>
            <a:r>
              <a:rPr lang="zh-CN" altLang="en-US" dirty="0">
                <a:solidFill>
                  <a:schemeClr val="tx1"/>
                </a:solidFill>
              </a:rPr>
              <a:t>退耦</a:t>
            </a:r>
            <a:endParaRPr lang="zh-CN" altLang="en-US" dirty="0">
              <a:solidFill>
                <a:schemeClr val="tx1"/>
              </a:solidFill>
            </a:endParaRPr>
          </a:p>
        </p:txBody>
      </p:sp>
      <p:pic>
        <p:nvPicPr>
          <p:cNvPr id="22" name="图片 21"/>
          <p:cNvPicPr>
            <a:picLocks noChangeAspect="1"/>
          </p:cNvPicPr>
          <p:nvPr>
            <p:custDataLst>
              <p:tags r:id="rId15"/>
            </p:custDataLst>
          </p:nvPr>
        </p:nvPicPr>
        <p:blipFill rotWithShape="1">
          <a:blip r:embed="rId16"/>
          <a:srcRect l="7046" t="5422" r="9657" b="21218"/>
          <a:stretch>
            <a:fillRect/>
          </a:stretch>
        </p:blipFill>
        <p:spPr>
          <a:xfrm>
            <a:off x="7660005" y="1544320"/>
            <a:ext cx="4446270" cy="4081145"/>
          </a:xfrm>
          <a:prstGeom prst="rect">
            <a:avLst/>
          </a:prstGeom>
        </p:spPr>
      </p:pic>
      <p:sp>
        <p:nvSpPr>
          <p:cNvPr id="27" name="矩形 26"/>
          <p:cNvSpPr/>
          <p:nvPr>
            <p:custDataLst>
              <p:tags r:id="rId17"/>
            </p:custDataLst>
          </p:nvPr>
        </p:nvSpPr>
        <p:spPr>
          <a:xfrm>
            <a:off x="3886200" y="5334000"/>
            <a:ext cx="723900" cy="3619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矩形 29"/>
          <p:cNvSpPr/>
          <p:nvPr>
            <p:custDataLst>
              <p:tags r:id="rId18"/>
            </p:custDataLst>
          </p:nvPr>
        </p:nvSpPr>
        <p:spPr>
          <a:xfrm>
            <a:off x="5666105" y="1784985"/>
            <a:ext cx="398145" cy="1778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矩形 30"/>
          <p:cNvSpPr/>
          <p:nvPr>
            <p:custDataLst>
              <p:tags r:id="rId19"/>
            </p:custDataLst>
          </p:nvPr>
        </p:nvSpPr>
        <p:spPr>
          <a:xfrm>
            <a:off x="6677937" y="4730750"/>
            <a:ext cx="560833" cy="172475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矩形 31"/>
          <p:cNvSpPr/>
          <p:nvPr>
            <p:custDataLst>
              <p:tags r:id="rId20"/>
            </p:custDataLst>
          </p:nvPr>
        </p:nvSpPr>
        <p:spPr>
          <a:xfrm>
            <a:off x="8051800" y="2971800"/>
            <a:ext cx="971550" cy="11493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矩形 32"/>
          <p:cNvSpPr/>
          <p:nvPr>
            <p:custDataLst>
              <p:tags r:id="rId21"/>
            </p:custDataLst>
          </p:nvPr>
        </p:nvSpPr>
        <p:spPr>
          <a:xfrm>
            <a:off x="7976870" y="4483100"/>
            <a:ext cx="1094740" cy="10541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矩形 3"/>
          <p:cNvSpPr/>
          <p:nvPr>
            <p:custDataLst>
              <p:tags r:id="rId22"/>
            </p:custDataLst>
          </p:nvPr>
        </p:nvSpPr>
        <p:spPr>
          <a:xfrm>
            <a:off x="653415" y="3023849"/>
            <a:ext cx="2378556" cy="894736"/>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标题 20"/>
          <p:cNvSpPr>
            <a:spLocks noGrp="1"/>
          </p:cNvSpPr>
          <p:nvPr>
            <p:ph type="title"/>
            <p:custDataLst>
              <p:tags r:id="rId23"/>
            </p:custDataLst>
          </p:nvPr>
        </p:nvSpPr>
        <p:spPr/>
        <p:txBody>
          <a:bodyPr vert="horz" lIns="91440" tIns="45720" rIns="91440" bIns="45720" rtlCol="0" anchor="ctr">
            <a:normAutofit/>
          </a:bodyPr>
          <a:p>
            <a:pPr lvl="0" algn="l">
              <a:buClrTx/>
              <a:buSzTx/>
              <a:buFontTx/>
            </a:pPr>
            <a:r>
              <a:rPr lang="zh-CN" altLang="en-US" smtClean="0">
                <a:sym typeface="+mn-ea"/>
              </a:rPr>
              <a:t>容量</a:t>
            </a:r>
            <a:endParaRPr lang="zh-CN" altLang="en-US" smtClean="0">
              <a:sym typeface="+mn-ea"/>
            </a:endParaRPr>
          </a:p>
        </p:txBody>
      </p:sp>
      <p:pic>
        <p:nvPicPr>
          <p:cNvPr id="2" name="图片 1" descr="logo"/>
          <p:cNvPicPr>
            <a:picLocks noChangeAspect="1"/>
          </p:cNvPicPr>
          <p:nvPr/>
        </p:nvPicPr>
        <p:blipFill>
          <a:blip r:embed="rId24"/>
          <a:stretch>
            <a:fillRect/>
          </a:stretch>
        </p:blipFill>
        <p:spPr>
          <a:xfrm>
            <a:off x="9071610" y="-2254250"/>
            <a:ext cx="6858000" cy="6858000"/>
          </a:xfrm>
          <a:prstGeom prst="rect">
            <a:avLst/>
          </a:prstGeom>
        </p:spPr>
      </p:pic>
    </p:spTree>
    <p:custDataLst>
      <p:tags r:id="rId2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15"/>
          <p:cNvPicPr>
            <a:picLocks noGrp="1"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623570" y="4846320"/>
            <a:ext cx="3375025" cy="1887220"/>
          </a:xfrm>
          <a:prstGeom prst="rect">
            <a:avLst/>
          </a:prstGeom>
        </p:spPr>
      </p:pic>
      <p:sp>
        <p:nvSpPr>
          <p:cNvPr id="3" name="内容占位符 6"/>
          <p:cNvSpPr>
            <a:spLocks noGrp="1"/>
          </p:cNvSpPr>
          <p:nvPr>
            <p:custDataLst>
              <p:tags r:id="rId3"/>
            </p:custDataLst>
          </p:nvPr>
        </p:nvSpPr>
        <p:spPr>
          <a:xfrm>
            <a:off x="361950" y="1066800"/>
            <a:ext cx="5657850" cy="5110163"/>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800" dirty="0">
                <a:solidFill>
                  <a:schemeClr val="tx1"/>
                </a:solidFill>
              </a:rPr>
              <a:t>滤波</a:t>
            </a:r>
            <a:br>
              <a:rPr lang="en-US" altLang="zh-CN" sz="1800" dirty="0">
                <a:solidFill>
                  <a:schemeClr val="tx1"/>
                </a:solidFill>
              </a:rPr>
            </a:br>
            <a:r>
              <a:rPr lang="en-US" altLang="zh-CN" sz="1800" dirty="0">
                <a:solidFill>
                  <a:schemeClr val="tx1"/>
                </a:solidFill>
              </a:rPr>
              <a:t>(1) </a:t>
            </a:r>
            <a:r>
              <a:rPr lang="zh-CN" altLang="en-US" sz="1800" dirty="0">
                <a:solidFill>
                  <a:schemeClr val="tx1"/>
                </a:solidFill>
              </a:rPr>
              <a:t>电源输入输出</a:t>
            </a:r>
            <a:br>
              <a:rPr lang="en-US" altLang="zh-CN" sz="1800" dirty="0">
                <a:solidFill>
                  <a:schemeClr val="tx1"/>
                </a:solidFill>
              </a:rPr>
            </a:br>
            <a:r>
              <a:rPr lang="zh-CN" altLang="en-US" sz="1800" dirty="0">
                <a:solidFill>
                  <a:schemeClr val="tx1"/>
                </a:solidFill>
              </a:rPr>
              <a:t>大电容并联小电容逐级滤波</a:t>
            </a:r>
            <a:br>
              <a:rPr lang="en-US" altLang="zh-CN" sz="1800" dirty="0">
                <a:solidFill>
                  <a:schemeClr val="tx1"/>
                </a:solidFill>
              </a:rPr>
            </a:br>
            <a:r>
              <a:rPr lang="zh-CN" altLang="en-US" sz="1800" dirty="0">
                <a:solidFill>
                  <a:schemeClr val="tx1"/>
                </a:solidFill>
              </a:rPr>
              <a:t>大电容滤低频，小电容滤高频</a:t>
            </a: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r>
              <a:rPr lang="en-US" altLang="zh-CN" sz="1800" dirty="0">
                <a:solidFill>
                  <a:schemeClr val="tx1"/>
                </a:solidFill>
              </a:rPr>
              <a:t>(2) RC</a:t>
            </a:r>
            <a:r>
              <a:rPr lang="zh-CN" altLang="en-US" sz="1800" dirty="0">
                <a:solidFill>
                  <a:schemeClr val="tx1"/>
                </a:solidFill>
              </a:rPr>
              <a:t>低通滤波器</a:t>
            </a:r>
            <a:br>
              <a:rPr lang="en-US" altLang="zh-CN" sz="1800" dirty="0">
                <a:solidFill>
                  <a:schemeClr val="tx1"/>
                </a:solidFill>
              </a:rPr>
            </a:br>
            <a:r>
              <a:rPr lang="en-US" altLang="zh-CN" sz="1800" dirty="0">
                <a:solidFill>
                  <a:schemeClr val="tx1"/>
                </a:solidFill>
              </a:rPr>
              <a:t>ADC</a:t>
            </a:r>
            <a:r>
              <a:rPr lang="zh-CN" altLang="en-US" sz="1800" dirty="0">
                <a:solidFill>
                  <a:schemeClr val="tx1"/>
                </a:solidFill>
              </a:rPr>
              <a:t>采样，模拟量滤波</a:t>
            </a:r>
            <a:endParaRPr lang="zh-CN" altLang="en-US" sz="1800" dirty="0">
              <a:solidFill>
                <a:schemeClr val="tx1"/>
              </a:solidFill>
            </a:endParaRPr>
          </a:p>
        </p:txBody>
      </p:sp>
      <p:pic>
        <p:nvPicPr>
          <p:cNvPr id="9" name="图片 8"/>
          <p:cNvPicPr>
            <a:picLocks noChangeAspect="1"/>
          </p:cNvPicPr>
          <p:nvPr>
            <p:custDataLst>
              <p:tags r:id="rId4"/>
            </p:custDataLst>
          </p:nvPr>
        </p:nvPicPr>
        <p:blipFill>
          <a:blip r:embed="rId5"/>
          <a:stretch>
            <a:fillRect/>
          </a:stretch>
        </p:blipFill>
        <p:spPr>
          <a:xfrm>
            <a:off x="574675" y="2317750"/>
            <a:ext cx="3540125" cy="1754505"/>
          </a:xfrm>
          <a:prstGeom prst="rect">
            <a:avLst/>
          </a:prstGeom>
        </p:spPr>
      </p:pic>
      <p:sp>
        <p:nvSpPr>
          <p:cNvPr id="17" name="文本框 16"/>
          <p:cNvSpPr txBox="1"/>
          <p:nvPr>
            <p:custDataLst>
              <p:tags r:id="rId6"/>
            </p:custDataLst>
          </p:nvPr>
        </p:nvSpPr>
        <p:spPr>
          <a:xfrm>
            <a:off x="4114800" y="1073140"/>
            <a:ext cx="3282950" cy="3415030"/>
          </a:xfrm>
          <a:prstGeom prst="rect">
            <a:avLst/>
          </a:prstGeom>
          <a:noFill/>
        </p:spPr>
        <p:txBody>
          <a:bodyPr wrap="square" rtlCol="0">
            <a:normAutofit/>
          </a:bodyPr>
          <a:lstStyle/>
          <a:p>
            <a:pPr marL="285750" indent="-285750">
              <a:buFont typeface="Arial" panose="020B0604020202020204" pitchFamily="34" charset="0"/>
              <a:buChar char="•"/>
            </a:pPr>
            <a:r>
              <a:rPr lang="zh-CN" altLang="en-US" dirty="0">
                <a:solidFill>
                  <a:schemeClr val="tx1"/>
                </a:solidFill>
              </a:rPr>
              <a:t>储能</a:t>
            </a:r>
            <a:br>
              <a:rPr lang="en-US" altLang="zh-CN" dirty="0">
                <a:solidFill>
                  <a:schemeClr val="tx1"/>
                </a:solidFill>
              </a:rPr>
            </a:br>
            <a:r>
              <a:rPr lang="en-US" altLang="zh-CN" dirty="0">
                <a:solidFill>
                  <a:schemeClr val="tx1"/>
                </a:solidFill>
              </a:rPr>
              <a:t>(1) BUCK</a:t>
            </a:r>
            <a:r>
              <a:rPr lang="zh-CN" altLang="en-US" dirty="0">
                <a:solidFill>
                  <a:schemeClr val="tx1"/>
                </a:solidFill>
              </a:rPr>
              <a:t>电路输出电容</a:t>
            </a:r>
            <a:br>
              <a:rPr lang="en-US" altLang="zh-CN" dirty="0">
                <a:solidFill>
                  <a:schemeClr val="tx1"/>
                </a:solidFill>
              </a:rPr>
            </a:br>
            <a:r>
              <a:rPr lang="zh-CN" altLang="en-US" dirty="0">
                <a:solidFill>
                  <a:schemeClr val="tx1"/>
                </a:solidFill>
              </a:rPr>
              <a:t>空载、重载</a:t>
            </a: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br>
              <a:rPr lang="en-US" altLang="zh-CN" dirty="0">
                <a:solidFill>
                  <a:schemeClr val="tx1"/>
                </a:solidFill>
              </a:rPr>
            </a:br>
            <a:r>
              <a:rPr lang="en-US" altLang="zh-CN" dirty="0">
                <a:solidFill>
                  <a:schemeClr val="tx1"/>
                </a:solidFill>
              </a:rPr>
              <a:t>(2) </a:t>
            </a:r>
            <a:r>
              <a:rPr lang="zh-CN" altLang="en-US" dirty="0">
                <a:solidFill>
                  <a:schemeClr val="tx1"/>
                </a:solidFill>
              </a:rPr>
              <a:t>超级电容组</a:t>
            </a:r>
            <a:endParaRPr lang="zh-CN" altLang="en-US" dirty="0">
              <a:solidFill>
                <a:schemeClr val="tx1"/>
              </a:solidFill>
            </a:endParaRPr>
          </a:p>
        </p:txBody>
      </p:sp>
      <p:pic>
        <p:nvPicPr>
          <p:cNvPr id="19" name="图片 18"/>
          <p:cNvPicPr>
            <a:picLocks noChangeAspect="1"/>
          </p:cNvPicPr>
          <p:nvPr>
            <p:custDataLst>
              <p:tags r:id="rId7"/>
            </p:custDataLst>
          </p:nvPr>
        </p:nvPicPr>
        <p:blipFill>
          <a:blip r:embed="rId8"/>
          <a:stretch>
            <a:fillRect/>
          </a:stretch>
        </p:blipFill>
        <p:spPr>
          <a:xfrm>
            <a:off x="4356100" y="2189480"/>
            <a:ext cx="3639820" cy="1460500"/>
          </a:xfrm>
          <a:prstGeom prst="rect">
            <a:avLst/>
          </a:prstGeom>
        </p:spPr>
      </p:pic>
      <p:sp>
        <p:nvSpPr>
          <p:cNvPr id="20" name="矩形 19"/>
          <p:cNvSpPr/>
          <p:nvPr>
            <p:custDataLst>
              <p:tags r:id="rId9"/>
            </p:custDataLst>
          </p:nvPr>
        </p:nvSpPr>
        <p:spPr>
          <a:xfrm>
            <a:off x="6781800" y="2616200"/>
            <a:ext cx="696850" cy="6731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22" name="图片 21"/>
          <p:cNvPicPr>
            <a:picLocks noChangeAspect="1"/>
          </p:cNvPicPr>
          <p:nvPr>
            <p:custDataLst>
              <p:tags r:id="rId10"/>
            </p:custDataLst>
          </p:nvPr>
        </p:nvPicPr>
        <p:blipFill rotWithShape="1">
          <a:blip r:embed="rId11">
            <a:extLst>
              <a:ext uri="{28A0092B-C50C-407E-A947-70E740481C1C}">
                <a14:useLocalDpi xmlns:a14="http://schemas.microsoft.com/office/drawing/2010/main" val="0"/>
              </a:ext>
            </a:extLst>
          </a:blip>
          <a:srcRect l="2330" t="11613" r="2016" b="12703"/>
          <a:stretch>
            <a:fillRect/>
          </a:stretch>
        </p:blipFill>
        <p:spPr>
          <a:xfrm>
            <a:off x="4595858" y="4451688"/>
            <a:ext cx="3000281" cy="2373959"/>
          </a:xfrm>
          <a:prstGeom prst="rect">
            <a:avLst/>
          </a:prstGeom>
        </p:spPr>
      </p:pic>
      <p:sp>
        <p:nvSpPr>
          <p:cNvPr id="23" name="文本框 22"/>
          <p:cNvSpPr txBox="1"/>
          <p:nvPr>
            <p:custDataLst>
              <p:tags r:id="rId12"/>
            </p:custDataLst>
          </p:nvPr>
        </p:nvSpPr>
        <p:spPr>
          <a:xfrm>
            <a:off x="7975600" y="1066800"/>
            <a:ext cx="3854450" cy="922020"/>
          </a:xfrm>
          <a:prstGeom prst="rect">
            <a:avLst/>
          </a:prstGeom>
          <a:noFill/>
        </p:spPr>
        <p:txBody>
          <a:bodyPr wrap="square" rtlCol="0">
            <a:normAutofit lnSpcReduction="10000"/>
          </a:bodyPr>
          <a:lstStyle/>
          <a:p>
            <a:pPr marL="285750" indent="-285750">
              <a:buFont typeface="Arial" panose="020B0604020202020204" pitchFamily="34" charset="0"/>
              <a:buChar char="•"/>
            </a:pPr>
            <a:r>
              <a:rPr lang="zh-CN" altLang="en-US" dirty="0">
                <a:solidFill>
                  <a:schemeClr val="tx1"/>
                </a:solidFill>
              </a:rPr>
              <a:t>退耦</a:t>
            </a:r>
            <a:r>
              <a:rPr lang="en-US" altLang="zh-CN" dirty="0">
                <a:solidFill>
                  <a:schemeClr val="tx1"/>
                </a:solidFill>
              </a:rPr>
              <a:t>&amp;</a:t>
            </a:r>
            <a:r>
              <a:rPr lang="zh-CN" altLang="en-US" dirty="0">
                <a:solidFill>
                  <a:schemeClr val="tx1"/>
                </a:solidFill>
              </a:rPr>
              <a:t>旁路</a:t>
            </a:r>
            <a:br>
              <a:rPr lang="en-US" altLang="zh-CN" dirty="0">
                <a:solidFill>
                  <a:schemeClr val="tx1"/>
                </a:solidFill>
              </a:rPr>
            </a:br>
            <a:r>
              <a:rPr lang="zh-CN" altLang="en-US" dirty="0">
                <a:solidFill>
                  <a:schemeClr val="tx1"/>
                </a:solidFill>
              </a:rPr>
              <a:t>抗干扰，滤除高频噪声</a:t>
            </a:r>
            <a:br>
              <a:rPr lang="en-US" altLang="zh-CN" dirty="0">
                <a:solidFill>
                  <a:schemeClr val="tx1"/>
                </a:solidFill>
              </a:rPr>
            </a:br>
            <a:r>
              <a:rPr lang="zh-CN" altLang="en-US" dirty="0">
                <a:solidFill>
                  <a:schemeClr val="tx1"/>
                </a:solidFill>
              </a:rPr>
              <a:t>根据电容位置区分</a:t>
            </a:r>
            <a:endParaRPr lang="zh-CN" altLang="en-US" dirty="0">
              <a:solidFill>
                <a:schemeClr val="tx1"/>
              </a:solidFill>
            </a:endParaRPr>
          </a:p>
        </p:txBody>
      </p:sp>
      <p:pic>
        <p:nvPicPr>
          <p:cNvPr id="29" name="图片 28"/>
          <p:cNvPicPr>
            <a:picLocks noChangeAspect="1"/>
          </p:cNvPicPr>
          <p:nvPr>
            <p:custDataLst>
              <p:tags r:id="rId13"/>
            </p:custDataLst>
          </p:nvPr>
        </p:nvPicPr>
        <p:blipFill>
          <a:blip r:embed="rId14">
            <a:extLst>
              <a:ext uri="{28A0092B-C50C-407E-A947-70E740481C1C}">
                <a14:useLocalDpi xmlns:a14="http://schemas.microsoft.com/office/drawing/2010/main" val="0"/>
              </a:ext>
            </a:extLst>
          </a:blip>
          <a:stretch>
            <a:fillRect/>
          </a:stretch>
        </p:blipFill>
        <p:spPr>
          <a:xfrm>
            <a:off x="8085199" y="1932373"/>
            <a:ext cx="3733800" cy="2100263"/>
          </a:xfrm>
          <a:prstGeom prst="rect">
            <a:avLst/>
          </a:prstGeom>
        </p:spPr>
      </p:pic>
      <p:pic>
        <p:nvPicPr>
          <p:cNvPr id="31" name="图片 30"/>
          <p:cNvPicPr>
            <a:picLocks noChangeAspect="1"/>
          </p:cNvPicPr>
          <p:nvPr>
            <p:custDataLst>
              <p:tags r:id="rId15"/>
            </p:custDataLst>
          </p:nvPr>
        </p:nvPicPr>
        <p:blipFill>
          <a:blip r:embed="rId16">
            <a:extLst>
              <a:ext uri="{28A0092B-C50C-407E-A947-70E740481C1C}">
                <a14:useLocalDpi xmlns:a14="http://schemas.microsoft.com/office/drawing/2010/main" val="0"/>
              </a:ext>
            </a:extLst>
          </a:blip>
          <a:stretch>
            <a:fillRect/>
          </a:stretch>
        </p:blipFill>
        <p:spPr>
          <a:xfrm>
            <a:off x="8732520" y="4118610"/>
            <a:ext cx="2637155" cy="2707005"/>
          </a:xfrm>
          <a:prstGeom prst="rect">
            <a:avLst/>
          </a:prstGeom>
        </p:spPr>
      </p:pic>
      <p:sp>
        <p:nvSpPr>
          <p:cNvPr id="14" name="标题 13"/>
          <p:cNvSpPr>
            <a:spLocks noGrp="1"/>
          </p:cNvSpPr>
          <p:nvPr>
            <p:ph type="title"/>
            <p:custDataLst>
              <p:tags r:id="rId17"/>
            </p:custDataLst>
          </p:nvPr>
        </p:nvSpPr>
        <p:spPr/>
        <p:txBody>
          <a:bodyPr vert="horz" lIns="91440" tIns="45720" rIns="91440" bIns="45720" rtlCol="0" anchor="ctr">
            <a:normAutofit/>
          </a:bodyPr>
          <a:p>
            <a:pPr lvl="0" algn="l">
              <a:buClrTx/>
              <a:buSzTx/>
              <a:buFontTx/>
            </a:pPr>
            <a:r>
              <a:rPr lang="zh-CN" altLang="en-US" smtClean="0">
                <a:sym typeface="+mn-ea"/>
              </a:rPr>
              <a:t>常用功能</a:t>
            </a:r>
            <a:endParaRPr lang="zh-CN" altLang="en-US" smtClean="0">
              <a:sym typeface="+mn-ea"/>
            </a:endParaRPr>
          </a:p>
        </p:txBody>
      </p:sp>
      <p:pic>
        <p:nvPicPr>
          <p:cNvPr id="5" name="图片 4" descr="logo"/>
          <p:cNvPicPr>
            <a:picLocks noChangeAspect="1"/>
          </p:cNvPicPr>
          <p:nvPr/>
        </p:nvPicPr>
        <p:blipFill>
          <a:blip r:embed="rId18"/>
          <a:stretch>
            <a:fillRect/>
          </a:stretch>
        </p:blipFill>
        <p:spPr>
          <a:xfrm>
            <a:off x="8631555" y="-2478405"/>
            <a:ext cx="6858000" cy="6858000"/>
          </a:xfrm>
          <a:prstGeom prst="rect">
            <a:avLst/>
          </a:prstGeom>
        </p:spPr>
      </p:pic>
    </p:spTree>
    <p:custDataLst>
      <p:tags r:id="rId19"/>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425450" y="1938655"/>
            <a:ext cx="7846060" cy="3846195"/>
          </a:xfrm>
          <a:prstGeom prst="rect">
            <a:avLst/>
          </a:prstGeom>
          <a:noFill/>
        </p:spPr>
        <p:txBody>
          <a:bodyPr wrap="square" rtlCol="0">
            <a:spAutoFit/>
          </a:bodyPr>
          <a:p>
            <a:pPr indent="457200"/>
            <a:r>
              <a:rPr lang="zh-CN" altLang="en-US" sz="2800" b="1" i="1">
                <a:solidFill>
                  <a:schemeClr val="bg1"/>
                </a:solidFill>
              </a:rPr>
              <a:t>电感</a:t>
            </a:r>
            <a:endParaRPr lang="zh-CN" altLang="en-US">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功率</a:t>
            </a:r>
            <a:r>
              <a:rPr lang="zh-CN" altLang="en-US" b="1">
                <a:solidFill>
                  <a:schemeClr val="bg1"/>
                </a:solidFill>
                <a:latin typeface="+mn-ea"/>
              </a:rPr>
              <a:t>电感</a:t>
            </a:r>
            <a:endParaRPr lang="zh-CN" altLang="en-US" b="1">
              <a:solidFill>
                <a:schemeClr val="bg1"/>
              </a:solidFill>
              <a:latin typeface="+mn-ea"/>
            </a:endParaRPr>
          </a:p>
          <a:p>
            <a:pPr marL="914400" lvl="2" indent="457200"/>
            <a:r>
              <a:rPr lang="zh-CN" altLang="en-US" b="1">
                <a:solidFill>
                  <a:schemeClr val="bg1"/>
                </a:solidFill>
                <a:latin typeface="+mn-ea"/>
              </a:rPr>
              <a:t>具有储能的作用，一般用在</a:t>
            </a:r>
            <a:r>
              <a:rPr lang="zh-CN" altLang="en-US" b="1">
                <a:solidFill>
                  <a:schemeClr val="bg1"/>
                </a:solidFill>
                <a:latin typeface="+mn-ea"/>
              </a:rPr>
              <a:t>开关</a:t>
            </a:r>
            <a:endParaRPr lang="zh-CN" altLang="en-US" b="1">
              <a:solidFill>
                <a:schemeClr val="bg1"/>
              </a:solidFill>
              <a:latin typeface="+mn-ea"/>
            </a:endParaRPr>
          </a:p>
          <a:p>
            <a:pPr marL="914400" lvl="2" indent="457200"/>
            <a:r>
              <a:rPr lang="zh-CN" altLang="en-US" b="1">
                <a:solidFill>
                  <a:schemeClr val="bg1"/>
                </a:solidFill>
                <a:latin typeface="+mn-ea"/>
              </a:rPr>
              <a:t>电源</a:t>
            </a:r>
            <a:r>
              <a:rPr lang="zh-CN" altLang="en-US" b="1">
                <a:solidFill>
                  <a:schemeClr val="bg1"/>
                </a:solidFill>
                <a:latin typeface="+mn-ea"/>
              </a:rPr>
              <a:t>中。</a:t>
            </a:r>
            <a:endParaRPr lang="zh-CN" altLang="en-US" b="1">
              <a:solidFill>
                <a:schemeClr val="bg1"/>
              </a:solidFill>
              <a:latin typeface="+mn-ea"/>
            </a:endParaRPr>
          </a:p>
          <a:p>
            <a:pPr marL="914400" lvl="2" indent="457200"/>
            <a:endParaRPr lang="zh-CN" altLang="en-US" b="1">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高频</a:t>
            </a:r>
            <a:r>
              <a:rPr lang="zh-CN" altLang="en-US" b="1">
                <a:solidFill>
                  <a:schemeClr val="bg1"/>
                </a:solidFill>
                <a:latin typeface="+mn-ea"/>
              </a:rPr>
              <a:t>扼流圈</a:t>
            </a:r>
            <a:endParaRPr lang="zh-CN" altLang="en-US" b="1">
              <a:solidFill>
                <a:schemeClr val="bg1"/>
              </a:solidFill>
              <a:latin typeface="+mn-ea"/>
            </a:endParaRPr>
          </a:p>
          <a:p>
            <a:pPr marL="914400" lvl="2" indent="457200"/>
            <a:r>
              <a:rPr lang="zh-CN" altLang="en-US" b="1">
                <a:solidFill>
                  <a:schemeClr val="bg1"/>
                </a:solidFill>
                <a:latin typeface="+mn-ea"/>
              </a:rPr>
              <a:t>滤除信号线上的共模干扰，</a:t>
            </a:r>
            <a:r>
              <a:rPr lang="zh-CN" altLang="en-US" b="1">
                <a:solidFill>
                  <a:schemeClr val="bg1"/>
                </a:solidFill>
                <a:latin typeface="+mn-ea"/>
              </a:rPr>
              <a:t>同时</a:t>
            </a:r>
            <a:endParaRPr lang="zh-CN" altLang="en-US" b="1">
              <a:solidFill>
                <a:schemeClr val="bg1"/>
              </a:solidFill>
              <a:latin typeface="+mn-ea"/>
            </a:endParaRPr>
          </a:p>
          <a:p>
            <a:pPr marL="914400" lvl="2" indent="457200"/>
            <a:r>
              <a:rPr lang="zh-CN" altLang="en-US" b="1">
                <a:solidFill>
                  <a:schemeClr val="bg1"/>
                </a:solidFill>
                <a:latin typeface="+mn-ea"/>
              </a:rPr>
              <a:t>抑制本身向外发出电磁</a:t>
            </a:r>
            <a:r>
              <a:rPr lang="zh-CN" altLang="en-US" b="1">
                <a:solidFill>
                  <a:schemeClr val="bg1"/>
                </a:solidFill>
                <a:latin typeface="+mn-ea"/>
              </a:rPr>
              <a:t>干扰。</a:t>
            </a:r>
            <a:endParaRPr lang="zh-CN" altLang="en-US" b="1">
              <a:solidFill>
                <a:schemeClr val="bg1"/>
              </a:solidFill>
              <a:latin typeface="+mn-ea"/>
            </a:endParaRPr>
          </a:p>
          <a:p>
            <a:pPr marL="914400" lvl="2" indent="457200"/>
            <a:endParaRPr lang="en-US" altLang="zh-CN" b="1">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磁珠</a:t>
            </a:r>
            <a:endParaRPr lang="zh-CN" altLang="en-US" b="1">
              <a:solidFill>
                <a:schemeClr val="bg1"/>
              </a:solidFill>
              <a:latin typeface="+mn-ea"/>
            </a:endParaRPr>
          </a:p>
          <a:p>
            <a:pPr marL="914400" lvl="2" indent="457200"/>
            <a:r>
              <a:rPr lang="zh-CN" altLang="en-US" b="1">
                <a:solidFill>
                  <a:schemeClr val="bg1"/>
                </a:solidFill>
                <a:latin typeface="+mn-ea"/>
              </a:rPr>
              <a:t>能够有效滤除传输线上的高频</a:t>
            </a:r>
            <a:r>
              <a:rPr lang="zh-CN" altLang="en-US" b="1">
                <a:solidFill>
                  <a:schemeClr val="bg1"/>
                </a:solidFill>
                <a:latin typeface="+mn-ea"/>
              </a:rPr>
              <a:t>噪</a:t>
            </a:r>
            <a:endParaRPr lang="zh-CN" altLang="en-US" b="1">
              <a:solidFill>
                <a:schemeClr val="bg1"/>
              </a:solidFill>
              <a:latin typeface="+mn-ea"/>
            </a:endParaRPr>
          </a:p>
          <a:p>
            <a:pPr marL="914400" lvl="2" indent="457200"/>
            <a:r>
              <a:rPr lang="zh-CN" altLang="en-US" b="1">
                <a:solidFill>
                  <a:schemeClr val="bg1"/>
                </a:solidFill>
                <a:latin typeface="+mn-ea"/>
              </a:rPr>
              <a:t>声，一般给敏感模拟器件供电</a:t>
            </a:r>
            <a:r>
              <a:rPr lang="zh-CN" altLang="en-US" b="1">
                <a:solidFill>
                  <a:schemeClr val="bg1"/>
                </a:solidFill>
                <a:latin typeface="+mn-ea"/>
              </a:rPr>
              <a:t>时</a:t>
            </a:r>
            <a:endParaRPr lang="zh-CN" altLang="en-US" b="1">
              <a:solidFill>
                <a:schemeClr val="bg1"/>
              </a:solidFill>
              <a:latin typeface="+mn-ea"/>
            </a:endParaRPr>
          </a:p>
          <a:p>
            <a:pPr marL="914400" lvl="2" indent="457200"/>
            <a:r>
              <a:rPr lang="zh-CN" altLang="en-US" b="1">
                <a:solidFill>
                  <a:schemeClr val="bg1"/>
                </a:solidFill>
                <a:latin typeface="+mn-ea"/>
              </a:rPr>
              <a:t>会在输入路径上串联</a:t>
            </a:r>
            <a:r>
              <a:rPr lang="zh-CN" altLang="en-US" b="1">
                <a:solidFill>
                  <a:schemeClr val="bg1"/>
                </a:solidFill>
                <a:latin typeface="+mn-ea"/>
              </a:rPr>
              <a:t>使用。</a:t>
            </a:r>
            <a:endParaRPr lang="zh-CN" altLang="en-US" b="1">
              <a:solidFill>
                <a:schemeClr val="bg1"/>
              </a:solidFill>
              <a:latin typeface="+mn-ea"/>
            </a:endParaRPr>
          </a:p>
        </p:txBody>
      </p:sp>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v</a:t>
            </a:r>
            <a:endParaRPr lang="en-US" altLang="zh-CN"/>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2" name="图片 1"/>
          <p:cNvPicPr>
            <a:picLocks noChangeAspect="1"/>
          </p:cNvPicPr>
          <p:nvPr>
            <p:custDataLst>
              <p:tags r:id="rId3"/>
            </p:custDataLst>
          </p:nvPr>
        </p:nvPicPr>
        <p:blipFill>
          <a:blip r:embed="rId4"/>
          <a:stretch>
            <a:fillRect/>
          </a:stretch>
        </p:blipFill>
        <p:spPr>
          <a:xfrm>
            <a:off x="6858000" y="1344295"/>
            <a:ext cx="3766820" cy="305371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6858000" y="4480560"/>
            <a:ext cx="1547495" cy="141033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8500110" y="4480560"/>
            <a:ext cx="2124710" cy="1409700"/>
          </a:xfrm>
          <a:prstGeom prst="rect">
            <a:avLst/>
          </a:prstGeom>
        </p:spPr>
      </p:pic>
    </p:spTree>
    <p:custDataLst>
      <p:tags r:id="rId9"/>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custDataLst>
              <p:tags r:id="rId1"/>
            </p:custDataLst>
          </p:nvPr>
        </p:nvSpPr>
        <p:spPr>
          <a:xfrm>
            <a:off x="438150" y="1280630"/>
            <a:ext cx="5657850" cy="3385699"/>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800" dirty="0">
                <a:solidFill>
                  <a:schemeClr val="tx1"/>
                </a:solidFill>
              </a:rPr>
              <a:t>三位数字</a:t>
            </a:r>
            <a:br>
              <a:rPr lang="en-US" altLang="zh-CN" sz="1800" dirty="0">
                <a:solidFill>
                  <a:schemeClr val="tx1"/>
                </a:solidFill>
              </a:rPr>
            </a:br>
            <a:r>
              <a:rPr lang="zh-CN" altLang="en-US" sz="1800" dirty="0">
                <a:solidFill>
                  <a:schemeClr val="tx1"/>
                </a:solidFill>
              </a:rPr>
              <a:t>前两位是有效数字，第三位表示乘数</a:t>
            </a:r>
            <a:br>
              <a:rPr lang="en-US" altLang="zh-CN" sz="1800" dirty="0">
                <a:solidFill>
                  <a:schemeClr val="tx1"/>
                </a:solidFill>
              </a:rPr>
            </a:br>
            <a:r>
              <a:rPr lang="zh-CN" altLang="en-US" sz="1800" dirty="0">
                <a:solidFill>
                  <a:schemeClr val="tx1"/>
                </a:solidFill>
              </a:rPr>
              <a:t>单位是</a:t>
            </a:r>
            <a:r>
              <a:rPr lang="en-US" altLang="zh-CN" sz="1800" dirty="0" err="1">
                <a:solidFill>
                  <a:schemeClr val="tx1"/>
                </a:solidFill>
              </a:rPr>
              <a:t>uH</a:t>
            </a:r>
            <a:endParaRPr lang="en-US" altLang="zh-CN" sz="1800" dirty="0">
              <a:solidFill>
                <a:schemeClr val="tx1"/>
              </a:solidFill>
            </a:endParaRPr>
          </a:p>
          <a:p>
            <a:pPr>
              <a:lnSpc>
                <a:spcPct val="100000"/>
              </a:lnSpc>
            </a:pPr>
            <a:r>
              <a:rPr lang="zh-CN" altLang="en-US" sz="1800" dirty="0">
                <a:solidFill>
                  <a:schemeClr val="tx1"/>
                </a:solidFill>
              </a:rPr>
              <a:t>数字</a:t>
            </a:r>
            <a:r>
              <a:rPr lang="en-US" altLang="zh-CN" sz="1800" dirty="0">
                <a:solidFill>
                  <a:schemeClr val="tx1"/>
                </a:solidFill>
              </a:rPr>
              <a:t>+</a:t>
            </a:r>
            <a:r>
              <a:rPr lang="zh-CN" altLang="en-US" sz="1800" dirty="0">
                <a:solidFill>
                  <a:schemeClr val="tx1"/>
                </a:solidFill>
              </a:rPr>
              <a:t>字母</a:t>
            </a:r>
            <a:r>
              <a:rPr lang="en-US" altLang="zh-CN" sz="1800" dirty="0">
                <a:solidFill>
                  <a:schemeClr val="tx1"/>
                </a:solidFill>
              </a:rPr>
              <a:t>R</a:t>
            </a:r>
            <a:br>
              <a:rPr lang="en-US" altLang="zh-CN" sz="1800" dirty="0">
                <a:solidFill>
                  <a:schemeClr val="tx1"/>
                </a:solidFill>
              </a:rPr>
            </a:br>
            <a:r>
              <a:rPr lang="en-US" altLang="zh-CN" sz="1800" dirty="0" err="1">
                <a:solidFill>
                  <a:schemeClr val="tx1"/>
                </a:solidFill>
              </a:rPr>
              <a:t>R</a:t>
            </a:r>
            <a:r>
              <a:rPr lang="zh-CN" altLang="en-US" sz="1800" dirty="0">
                <a:solidFill>
                  <a:schemeClr val="tx1"/>
                </a:solidFill>
              </a:rPr>
              <a:t>表示小数点</a:t>
            </a:r>
            <a:br>
              <a:rPr lang="en-US" altLang="zh-CN" sz="1800" dirty="0">
                <a:solidFill>
                  <a:schemeClr val="tx1"/>
                </a:solidFill>
              </a:rPr>
            </a:br>
            <a:r>
              <a:rPr lang="zh-CN" altLang="en-US" sz="1800" dirty="0">
                <a:solidFill>
                  <a:schemeClr val="tx1"/>
                </a:solidFill>
              </a:rPr>
              <a:t>单位是</a:t>
            </a:r>
            <a:r>
              <a:rPr lang="en-US" altLang="zh-CN" sz="1800" dirty="0" err="1">
                <a:solidFill>
                  <a:schemeClr val="tx1"/>
                </a:solidFill>
              </a:rPr>
              <a:t>uH</a:t>
            </a:r>
            <a:endParaRPr lang="en-US" altLang="zh-CN" sz="1800" dirty="0" err="1">
              <a:solidFill>
                <a:schemeClr val="tx1"/>
              </a:solidFill>
            </a:endParaRPr>
          </a:p>
        </p:txBody>
      </p:sp>
      <p:pic>
        <p:nvPicPr>
          <p:cNvPr id="4" name="内容占位符 5"/>
          <p:cNvPicPr>
            <a:picLocks noGrp="1"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405130" y="3188970"/>
            <a:ext cx="4824730" cy="1600200"/>
          </a:xfrm>
          <a:prstGeom prst="rect">
            <a:avLst/>
          </a:prstGeom>
        </p:spPr>
      </p:pic>
      <p:sp>
        <p:nvSpPr>
          <p:cNvPr id="7" name="文本框 6"/>
          <p:cNvSpPr txBox="1"/>
          <p:nvPr>
            <p:custDataLst>
              <p:tags r:id="rId4"/>
            </p:custDataLst>
          </p:nvPr>
        </p:nvSpPr>
        <p:spPr>
          <a:xfrm>
            <a:off x="763905" y="4900295"/>
            <a:ext cx="4337685" cy="368300"/>
          </a:xfrm>
          <a:prstGeom prst="rect">
            <a:avLst/>
          </a:prstGeom>
          <a:noFill/>
        </p:spPr>
        <p:txBody>
          <a:bodyPr wrap="square" rtlCol="0">
            <a:normAutofit lnSpcReduction="10000"/>
          </a:bodyPr>
          <a:lstStyle/>
          <a:p>
            <a:r>
              <a:rPr lang="en-US" altLang="zh-CN" dirty="0">
                <a:solidFill>
                  <a:schemeClr val="tx1"/>
                </a:solidFill>
              </a:rPr>
              <a:t> (1)                        (2)                    (3)</a:t>
            </a:r>
            <a:endParaRPr lang="en-US" altLang="zh-CN" dirty="0">
              <a:solidFill>
                <a:schemeClr val="tx1"/>
              </a:solidFill>
            </a:endParaRPr>
          </a:p>
        </p:txBody>
      </p:sp>
      <mc:AlternateContent xmlns:mc="http://schemas.openxmlformats.org/markup-compatibility/2006">
        <mc:Choice xmlns:a14="http://schemas.microsoft.com/office/drawing/2010/main" Requires="a14">
          <p:sp>
            <p:nvSpPr>
              <p:cNvPr id="8" name="文本框 7"/>
              <p:cNvSpPr txBox="1"/>
              <p:nvPr/>
            </p:nvSpPr>
            <p:spPr>
              <a:xfrm>
                <a:off x="626058" y="5340247"/>
                <a:ext cx="4710409" cy="944880"/>
              </a:xfrm>
              <a:prstGeom prst="rect">
                <a:avLst/>
              </a:prstGeom>
              <a:noFill/>
            </p:spPr>
            <p:txBody>
              <a:bodyPr wrap="square" rtlCol="0">
                <a:normAutofit/>
              </a:bodyPr>
              <a:lstStyle/>
              <a:p>
                <a:r>
                  <a:rPr lang="en-US" altLang="zh-CN" dirty="0">
                    <a:solidFill>
                      <a:schemeClr val="tx1"/>
                    </a:solidFill>
                  </a:rPr>
                  <a:t>(1) 0.47uH = 470nH</a:t>
                </a:r>
                <a:endParaRPr lang="en-US" altLang="zh-CN" dirty="0">
                  <a:solidFill>
                    <a:schemeClr val="tx1"/>
                  </a:solidFill>
                </a:endParaRPr>
              </a:p>
              <a:p>
                <a:r>
                  <a:rPr lang="en-US" altLang="zh-CN" dirty="0">
                    <a:solidFill>
                      <a:schemeClr val="tx1"/>
                    </a:solidFill>
                  </a:rPr>
                  <a:t>(2) </a:t>
                </a:r>
                <a14:m>
                  <m:oMath xmlns:m="http://schemas.openxmlformats.org/officeDocument/2006/math">
                    <m:r>
                      <a:rPr lang="en-US" altLang="zh-CN" b="0" i="1" smtClean="0">
                        <a:solidFill>
                          <a:schemeClr val="tx1"/>
                        </a:solidFill>
                        <a:latin typeface="Cambria Math" panose="02040503050406030204" charset="0"/>
                        <a:ea typeface="MS Mincho" charset="0"/>
                        <a:cs typeface="Cambria Math" panose="02040503050406030204" charset="0"/>
                      </a:rPr>
                      <m:t>10</m:t>
                    </m:r>
                    <m:r>
                      <a:rPr lang="en-US" altLang="zh-CN" b="0" i="1" smtClean="0">
                        <a:solidFill>
                          <a:schemeClr val="tx1"/>
                        </a:solidFill>
                        <a:latin typeface="Cambria Math" panose="02040503050406030204" charset="0"/>
                        <a:ea typeface="MS Mincho" charset="0"/>
                        <a:cs typeface="Cambria Math" panose="02040503050406030204" charset="0"/>
                      </a:rPr>
                      <m:t>×</m:t>
                    </m:r>
                    <m:sSup>
                      <m:sSupPr>
                        <m:ctrlPr>
                          <a:rPr lang="en-US" altLang="zh-CN" b="0" i="1" smtClean="0">
                            <a:solidFill>
                              <a:schemeClr val="tx1"/>
                            </a:solidFill>
                            <a:latin typeface="Cambria Math" panose="02040503050406030204" charset="0"/>
                            <a:cs typeface="Cambria Math" panose="02040503050406030204" charset="0"/>
                          </a:rPr>
                        </m:ctrlPr>
                      </m:sSupPr>
                      <m:e>
                        <m:r>
                          <a:rPr lang="en-US" altLang="zh-CN" b="0" i="1" smtClean="0">
                            <a:solidFill>
                              <a:schemeClr val="tx1"/>
                            </a:solidFill>
                            <a:latin typeface="Cambria Math" panose="02040503050406030204" charset="0"/>
                            <a:ea typeface="MS Mincho" charset="0"/>
                            <a:cs typeface="Cambria Math" panose="02040503050406030204" charset="0"/>
                          </a:rPr>
                          <m:t>10</m:t>
                        </m:r>
                      </m:e>
                      <m:sup>
                        <m:r>
                          <a:rPr lang="en-US" altLang="zh-CN" b="0" i="1" smtClean="0">
                            <a:solidFill>
                              <a:schemeClr val="tx1"/>
                            </a:solidFill>
                            <a:latin typeface="Cambria Math" panose="02040503050406030204" charset="0"/>
                            <a:ea typeface="MS Mincho" charset="0"/>
                            <a:cs typeface="Cambria Math" panose="02040503050406030204" charset="0"/>
                          </a:rPr>
                          <m:t>0</m:t>
                        </m:r>
                      </m:sup>
                    </m:sSup>
                    <m:r>
                      <a:rPr lang="en-US" altLang="zh-CN" b="0" i="1" smtClean="0">
                        <a:solidFill>
                          <a:schemeClr val="tx1"/>
                        </a:solidFill>
                        <a:latin typeface="Cambria Math" panose="02040503050406030204" charset="0"/>
                        <a:ea typeface="MS Mincho" charset="0"/>
                        <a:cs typeface="Cambria Math" panose="02040503050406030204" charset="0"/>
                      </a:rPr>
                      <m:t>=</m:t>
                    </m:r>
                    <m:r>
                      <a:rPr lang="en-US" altLang="zh-CN" b="0" i="1" smtClean="0">
                        <a:solidFill>
                          <a:schemeClr val="tx1"/>
                        </a:solidFill>
                        <a:latin typeface="Cambria Math" panose="02040503050406030204" charset="0"/>
                        <a:ea typeface="MS Mincho" charset="0"/>
                        <a:cs typeface="Cambria Math" panose="02040503050406030204" charset="0"/>
                      </a:rPr>
                      <m:t>10</m:t>
                    </m:r>
                    <m:r>
                      <a:rPr lang="en-US" altLang="zh-CN" b="0" i="1" smtClean="0">
                        <a:solidFill>
                          <a:schemeClr val="tx1"/>
                        </a:solidFill>
                        <a:latin typeface="Cambria Math" panose="02040503050406030204" charset="0"/>
                        <a:cs typeface="Cambria Math" panose="02040503050406030204" charset="0"/>
                      </a:rPr>
                      <m:t>𝑢𝐻</m:t>
                    </m:r>
                  </m:oMath>
                </a14:m>
                <a:endParaRPr lang="en-US" altLang="zh-CN" b="0" dirty="0">
                  <a:solidFill>
                    <a:schemeClr val="tx1"/>
                  </a:solidFill>
                </a:endParaRPr>
              </a:p>
              <a:p>
                <a:r>
                  <a:rPr lang="en-US" altLang="zh-CN" dirty="0">
                    <a:solidFill>
                      <a:schemeClr val="tx1"/>
                    </a:solidFill>
                  </a:rPr>
                  <a:t>(3) </a:t>
                </a:r>
                <a14:m>
                  <m:oMath xmlns:m="http://schemas.openxmlformats.org/officeDocument/2006/math">
                    <m:r>
                      <a:rPr lang="en-US" altLang="zh-CN" b="0" i="1" smtClean="0">
                        <a:solidFill>
                          <a:schemeClr val="tx1"/>
                        </a:solidFill>
                        <a:latin typeface="Cambria Math" panose="02040503050406030204" charset="0"/>
                        <a:ea typeface="MS Mincho" charset="0"/>
                        <a:cs typeface="Cambria Math" panose="02040503050406030204" charset="0"/>
                      </a:rPr>
                      <m:t>10</m:t>
                    </m:r>
                    <m:r>
                      <a:rPr lang="en-US" altLang="zh-CN" b="0" i="1" smtClean="0">
                        <a:solidFill>
                          <a:schemeClr val="tx1"/>
                        </a:solidFill>
                        <a:latin typeface="Cambria Math" panose="02040503050406030204" charset="0"/>
                        <a:ea typeface="MS Mincho" charset="0"/>
                        <a:cs typeface="Cambria Math" panose="02040503050406030204" charset="0"/>
                      </a:rPr>
                      <m:t>×</m:t>
                    </m:r>
                    <m:sSup>
                      <m:sSupPr>
                        <m:ctrlPr>
                          <a:rPr lang="en-US" altLang="zh-CN" b="0" i="1" smtClean="0">
                            <a:solidFill>
                              <a:schemeClr val="tx1"/>
                            </a:solidFill>
                            <a:latin typeface="Cambria Math" panose="02040503050406030204" charset="0"/>
                            <a:cs typeface="Cambria Math" panose="02040503050406030204" charset="0"/>
                          </a:rPr>
                        </m:ctrlPr>
                      </m:sSupPr>
                      <m:e>
                        <m:r>
                          <a:rPr lang="en-US" altLang="zh-CN" b="0" i="1" smtClean="0">
                            <a:solidFill>
                              <a:schemeClr val="tx1"/>
                            </a:solidFill>
                            <a:latin typeface="Cambria Math" panose="02040503050406030204" charset="0"/>
                            <a:ea typeface="MS Mincho" charset="0"/>
                            <a:cs typeface="Cambria Math" panose="02040503050406030204" charset="0"/>
                          </a:rPr>
                          <m:t>10</m:t>
                        </m:r>
                      </m:e>
                      <m:sup>
                        <m:r>
                          <a:rPr lang="en-US" altLang="zh-CN" b="0" i="1" smtClean="0">
                            <a:solidFill>
                              <a:schemeClr val="tx1"/>
                            </a:solidFill>
                            <a:latin typeface="Cambria Math" panose="02040503050406030204" charset="0"/>
                            <a:ea typeface="MS Mincho" charset="0"/>
                            <a:cs typeface="Cambria Math" panose="02040503050406030204" charset="0"/>
                          </a:rPr>
                          <m:t>1</m:t>
                        </m:r>
                      </m:sup>
                    </m:sSup>
                    <m:r>
                      <a:rPr lang="en-US" altLang="zh-CN" b="0" i="1" smtClean="0">
                        <a:solidFill>
                          <a:schemeClr val="tx1"/>
                        </a:solidFill>
                        <a:latin typeface="Cambria Math" panose="02040503050406030204" charset="0"/>
                        <a:ea typeface="MS Mincho" charset="0"/>
                        <a:cs typeface="Cambria Math" panose="02040503050406030204" charset="0"/>
                      </a:rPr>
                      <m:t>=</m:t>
                    </m:r>
                    <m:r>
                      <a:rPr lang="en-US" altLang="zh-CN" b="0" i="1" smtClean="0">
                        <a:solidFill>
                          <a:schemeClr val="tx1"/>
                        </a:solidFill>
                        <a:latin typeface="Cambria Math" panose="02040503050406030204" charset="0"/>
                        <a:ea typeface="MS Mincho" charset="0"/>
                        <a:cs typeface="Cambria Math" panose="02040503050406030204" charset="0"/>
                      </a:rPr>
                      <m:t>100</m:t>
                    </m:r>
                    <m:r>
                      <a:rPr lang="en-US" altLang="zh-CN" b="0" i="1" smtClean="0">
                        <a:solidFill>
                          <a:schemeClr val="tx1"/>
                        </a:solidFill>
                        <a:latin typeface="Cambria Math" panose="02040503050406030204" charset="0"/>
                        <a:cs typeface="Cambria Math" panose="02040503050406030204" charset="0"/>
                      </a:rPr>
                      <m:t>𝑢𝐻</m:t>
                    </m:r>
                  </m:oMath>
                </a14:m>
                <a:endParaRPr lang="en-US" altLang="zh-CN" b="0" i="1" dirty="0" smtClean="0">
                  <a:solidFill>
                    <a:schemeClr val="tx1"/>
                  </a:solidFill>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626058" y="5340247"/>
                <a:ext cx="4710409" cy="944880"/>
              </a:xfrm>
              <a:prstGeom prst="rect">
                <a:avLst/>
              </a:prstGeom>
              <a:blipFill rotWithShape="1">
                <a:blip r:embed="rId5"/>
                <a:stretch>
                  <a:fillRect l="-12" t="-56" r="12" b="56"/>
                </a:stretch>
              </a:blipFill>
            </p:spPr>
            <p:txBody>
              <a:bodyPr/>
              <a:lstStyle/>
              <a:p>
                <a:r>
                  <a:rPr lang="zh-CN" altLang="en-US">
                    <a:noFill/>
                  </a:rPr>
                  <a:t> </a:t>
                </a:r>
              </a:p>
            </p:txBody>
          </p:sp>
        </mc:Fallback>
      </mc:AlternateContent>
      <p:sp>
        <p:nvSpPr>
          <p:cNvPr id="10" name="文本框 9"/>
          <p:cNvSpPr txBox="1"/>
          <p:nvPr>
            <p:custDataLst>
              <p:tags r:id="rId6"/>
            </p:custDataLst>
          </p:nvPr>
        </p:nvSpPr>
        <p:spPr>
          <a:xfrm>
            <a:off x="6135472" y="512511"/>
            <a:ext cx="6097218" cy="768350"/>
          </a:xfrm>
          <a:prstGeom prst="rect">
            <a:avLst/>
          </a:prstGeom>
          <a:noFill/>
        </p:spPr>
        <p:txBody>
          <a:bodyPr wrap="square"/>
          <a:lstStyle/>
          <a:p>
            <a:r>
              <a:rPr lang="zh-CN" altLang="en-US" sz="3600" b="1" i="1" dirty="0">
                <a:solidFill>
                  <a:schemeClr val="tx1"/>
                </a:solidFill>
                <a:latin typeface="+mj-ea"/>
                <a:ea typeface="+mj-ea"/>
              </a:rPr>
              <a:t>磁珠</a:t>
            </a:r>
            <a:endParaRPr lang="zh-CN" altLang="en-US" sz="3600" b="1" i="1" dirty="0">
              <a:solidFill>
                <a:schemeClr val="tx1"/>
              </a:solidFill>
              <a:latin typeface="+mj-ea"/>
              <a:ea typeface="+mj-ea"/>
            </a:endParaRPr>
          </a:p>
        </p:txBody>
      </p:sp>
      <p:sp>
        <p:nvSpPr>
          <p:cNvPr id="12" name="文本框 11"/>
          <p:cNvSpPr txBox="1"/>
          <p:nvPr>
            <p:custDataLst>
              <p:tags r:id="rId7"/>
            </p:custDataLst>
          </p:nvPr>
        </p:nvSpPr>
        <p:spPr>
          <a:xfrm>
            <a:off x="6019800" y="1392645"/>
            <a:ext cx="6097218" cy="922020"/>
          </a:xfrm>
          <a:prstGeom prst="rect">
            <a:avLst/>
          </a:prstGeom>
          <a:noFill/>
        </p:spPr>
        <p:txBody>
          <a:bodyPr wrap="square">
            <a:normAutofit lnSpcReduction="10000"/>
          </a:bodyPr>
          <a:lstStyle/>
          <a:p>
            <a:r>
              <a:rPr lang="zh-CN" altLang="en-US" dirty="0">
                <a:solidFill>
                  <a:schemeClr val="tx1"/>
                </a:solidFill>
              </a:rPr>
              <a:t>串联在信号线、电源线上</a:t>
            </a:r>
            <a:endParaRPr lang="en-US" altLang="zh-CN" dirty="0">
              <a:solidFill>
                <a:schemeClr val="tx1"/>
              </a:solidFill>
            </a:endParaRPr>
          </a:p>
          <a:p>
            <a:r>
              <a:rPr lang="zh-CN" altLang="en-US" dirty="0">
                <a:solidFill>
                  <a:schemeClr val="tx1"/>
                </a:solidFill>
              </a:rPr>
              <a:t>滤除高频噪声</a:t>
            </a:r>
            <a:endParaRPr lang="en-US" altLang="zh-CN" dirty="0">
              <a:solidFill>
                <a:schemeClr val="tx1"/>
              </a:solidFill>
            </a:endParaRPr>
          </a:p>
          <a:p>
            <a:r>
              <a:rPr lang="zh-CN" altLang="en-US" dirty="0">
                <a:solidFill>
                  <a:schemeClr val="tx1"/>
                </a:solidFill>
              </a:rPr>
              <a:t>数字地模拟地单点接地</a:t>
            </a:r>
            <a:endParaRPr lang="zh-CN" altLang="en-US" dirty="0">
              <a:solidFill>
                <a:schemeClr val="tx1"/>
              </a:solidFill>
            </a:endParaRPr>
          </a:p>
        </p:txBody>
      </p:sp>
      <p:pic>
        <p:nvPicPr>
          <p:cNvPr id="13" name="图片 12"/>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6135370" y="2426068"/>
            <a:ext cx="2374348" cy="1899478"/>
          </a:xfrm>
          <a:prstGeom prst="rect">
            <a:avLst/>
          </a:prstGeom>
        </p:spPr>
      </p:pic>
      <p:pic>
        <p:nvPicPr>
          <p:cNvPr id="15" name="图片 14"/>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5688330" y="4626610"/>
            <a:ext cx="5562600" cy="1658620"/>
          </a:xfrm>
          <a:prstGeom prst="rect">
            <a:avLst/>
          </a:prstGeom>
        </p:spPr>
      </p:pic>
      <p:sp>
        <p:nvSpPr>
          <p:cNvPr id="19" name="标题 18"/>
          <p:cNvSpPr>
            <a:spLocks noGrp="1"/>
          </p:cNvSpPr>
          <p:nvPr>
            <p:ph type="title"/>
            <p:custDataLst>
              <p:tags r:id="rId12"/>
            </p:custDataLst>
          </p:nvPr>
        </p:nvSpPr>
        <p:spPr>
          <a:xfrm>
            <a:off x="450850" y="512400"/>
            <a:ext cx="10800000" cy="720000"/>
          </a:xfrm>
        </p:spPr>
        <p:txBody>
          <a:bodyPr vert="horz" lIns="91440" tIns="45720" rIns="91440" bIns="45720" rtlCol="0" anchor="ctr">
            <a:normAutofit/>
          </a:bodyPr>
          <a:p>
            <a:pPr lvl="0" algn="l">
              <a:buClrTx/>
              <a:buSzTx/>
              <a:buFontTx/>
            </a:pPr>
            <a:r>
              <a:rPr lang="zh-CN" altLang="en-US" sz="3600" smtClean="0">
                <a:sym typeface="+mn-ea"/>
              </a:rPr>
              <a:t>丝印标注</a:t>
            </a:r>
            <a:endParaRPr lang="zh-CN" altLang="en-US" sz="3600" smtClean="0">
              <a:sym typeface="+mn-ea"/>
            </a:endParaRPr>
          </a:p>
        </p:txBody>
      </p:sp>
      <p:pic>
        <p:nvPicPr>
          <p:cNvPr id="2" name="图片 1" descr="logo"/>
          <p:cNvPicPr>
            <a:picLocks noChangeAspect="1"/>
          </p:cNvPicPr>
          <p:nvPr/>
        </p:nvPicPr>
        <p:blipFill>
          <a:blip r:embed="rId13"/>
          <a:stretch>
            <a:fillRect/>
          </a:stretch>
        </p:blipFill>
        <p:spPr>
          <a:xfrm>
            <a:off x="8857615" y="-2231390"/>
            <a:ext cx="6858000" cy="6858000"/>
          </a:xfrm>
          <a:prstGeom prst="rect">
            <a:avLst/>
          </a:prstGeom>
        </p:spPr>
      </p:pic>
      <p:sp>
        <p:nvSpPr>
          <p:cNvPr id="3" name="平行四边形 2"/>
          <p:cNvSpPr/>
          <p:nvPr/>
        </p:nvSpPr>
        <p:spPr>
          <a:xfrm>
            <a:off x="8841105" y="1471930"/>
            <a:ext cx="3275965" cy="76200"/>
          </a:xfrm>
          <a:prstGeom prst="parallelogram">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473075" y="1602740"/>
            <a:ext cx="7846060" cy="3999865"/>
          </a:xfrm>
          <a:prstGeom prst="rect">
            <a:avLst/>
          </a:prstGeom>
          <a:noFill/>
        </p:spPr>
        <p:txBody>
          <a:bodyPr wrap="square" rtlCol="0">
            <a:spAutoFit/>
          </a:bodyPr>
          <a:p>
            <a:pPr indent="457200"/>
            <a:r>
              <a:rPr lang="zh-CN" altLang="en-US" sz="2800" b="1" i="1">
                <a:solidFill>
                  <a:schemeClr val="bg1"/>
                </a:solidFill>
              </a:rPr>
              <a:t>连接器</a:t>
            </a:r>
            <a:endParaRPr lang="zh-CN" altLang="en-US" sz="2800" b="1" i="1">
              <a:solidFill>
                <a:schemeClr val="bg1"/>
              </a:solidFill>
            </a:endParaRPr>
          </a:p>
          <a:p>
            <a:pPr indent="457200"/>
            <a:endParaRPr lang="zh-CN" altLang="en-US" sz="2800" b="1" i="1">
              <a:solidFill>
                <a:schemeClr val="bg1"/>
              </a:solidFill>
            </a:endParaRPr>
          </a:p>
          <a:p>
            <a:pPr marL="457200" lvl="1" indent="457200"/>
            <a:r>
              <a:rPr lang="zh-CN" altLang="en-US" b="1">
                <a:solidFill>
                  <a:schemeClr val="bg1"/>
                </a:solidFill>
                <a:latin typeface="+mn-ea"/>
              </a:rPr>
              <a:t>常用的连接器分为功率型连接器和信号型连接器。</a:t>
            </a:r>
            <a:endParaRPr lang="zh-CN" altLang="en-US" b="1">
              <a:solidFill>
                <a:schemeClr val="bg1"/>
              </a:solidFill>
              <a:latin typeface="+mn-ea"/>
            </a:endParaRPr>
          </a:p>
          <a:p>
            <a:pPr marL="457200" lvl="1" indent="457200"/>
            <a:r>
              <a:rPr lang="en-US" altLang="zh-CN" b="1">
                <a:solidFill>
                  <a:schemeClr val="bg1"/>
                </a:solidFill>
                <a:latin typeface="+mn-ea"/>
                <a:sym typeface="+mn-ea"/>
              </a:rPr>
              <a:t>·</a:t>
            </a:r>
            <a:r>
              <a:rPr lang="zh-CN" altLang="en-US" b="1">
                <a:solidFill>
                  <a:schemeClr val="bg1"/>
                </a:solidFill>
                <a:latin typeface="+mn-ea"/>
                <a:sym typeface="+mn-ea"/>
              </a:rPr>
              <a:t>功率型连接器：</a:t>
            </a:r>
            <a:endParaRPr lang="zh-CN" altLang="en-US" b="1">
              <a:solidFill>
                <a:schemeClr val="bg1"/>
              </a:solidFill>
              <a:latin typeface="+mn-ea"/>
            </a:endParaRPr>
          </a:p>
          <a:p>
            <a:pPr marL="914400" lvl="2" indent="457200"/>
            <a:r>
              <a:rPr lang="zh-CN" altLang="en-US" b="1">
                <a:solidFill>
                  <a:schemeClr val="bg1"/>
                </a:solidFill>
                <a:latin typeface="+mn-ea"/>
                <a:sym typeface="+mn-ea"/>
              </a:rPr>
              <a:t>一般用于通过较大的电流和电压</a:t>
            </a:r>
            <a:endParaRPr lang="zh-CN" altLang="en-US" b="1">
              <a:solidFill>
                <a:schemeClr val="bg1"/>
              </a:solidFill>
              <a:latin typeface="+mn-ea"/>
            </a:endParaRPr>
          </a:p>
          <a:p>
            <a:pPr marL="914400" lvl="2" indent="457200"/>
            <a:r>
              <a:rPr lang="zh-CN" altLang="en-US" b="1">
                <a:solidFill>
                  <a:schemeClr val="bg1"/>
                </a:solidFill>
                <a:latin typeface="+mn-ea"/>
                <a:sym typeface="+mn-ea"/>
              </a:rPr>
              <a:t>一般用于</a:t>
            </a:r>
            <a:r>
              <a:rPr lang="en-US" altLang="zh-CN" b="1">
                <a:solidFill>
                  <a:schemeClr val="bg1"/>
                </a:solidFill>
                <a:latin typeface="+mn-ea"/>
                <a:sym typeface="+mn-ea"/>
              </a:rPr>
              <a:t>PCB</a:t>
            </a:r>
            <a:r>
              <a:rPr lang="zh-CN" altLang="en-US" b="1">
                <a:solidFill>
                  <a:schemeClr val="bg1"/>
                </a:solidFill>
                <a:latin typeface="+mn-ea"/>
                <a:sym typeface="+mn-ea"/>
              </a:rPr>
              <a:t>整版的输入和输出</a:t>
            </a:r>
            <a:endParaRPr lang="zh-CN" altLang="en-US" b="1">
              <a:solidFill>
                <a:schemeClr val="bg1"/>
              </a:solidFill>
              <a:latin typeface="+mn-ea"/>
              <a:sym typeface="+mn-ea"/>
            </a:endParaRPr>
          </a:p>
          <a:p>
            <a:pPr marL="914400" lvl="2" indent="457200"/>
            <a:r>
              <a:rPr lang="zh-CN" altLang="en-US" b="1">
                <a:solidFill>
                  <a:schemeClr val="bg1"/>
                </a:solidFill>
                <a:latin typeface="+mn-ea"/>
                <a:sym typeface="+mn-ea"/>
              </a:rPr>
              <a:t>常用型号有</a:t>
            </a:r>
            <a:r>
              <a:rPr lang="en-US" altLang="zh-CN" b="1">
                <a:solidFill>
                  <a:schemeClr val="bg1"/>
                </a:solidFill>
                <a:latin typeface="+mn-ea"/>
                <a:sym typeface="+mn-ea"/>
              </a:rPr>
              <a:t>XT30</a:t>
            </a:r>
            <a:r>
              <a:rPr lang="zh-CN" altLang="en-US" b="1">
                <a:solidFill>
                  <a:schemeClr val="bg1"/>
                </a:solidFill>
                <a:latin typeface="+mn-ea"/>
                <a:sym typeface="+mn-ea"/>
              </a:rPr>
              <a:t>和</a:t>
            </a:r>
            <a:r>
              <a:rPr lang="en-US" altLang="zh-CN" b="1">
                <a:solidFill>
                  <a:schemeClr val="bg1"/>
                </a:solidFill>
                <a:latin typeface="+mn-ea"/>
                <a:sym typeface="+mn-ea"/>
              </a:rPr>
              <a:t>XT60</a:t>
            </a:r>
            <a:r>
              <a:rPr lang="zh-CN" altLang="en-US" b="1">
                <a:solidFill>
                  <a:schemeClr val="bg1"/>
                </a:solidFill>
                <a:latin typeface="+mn-ea"/>
                <a:sym typeface="+mn-ea"/>
              </a:rPr>
              <a:t>两种</a:t>
            </a:r>
            <a:endParaRPr lang="zh-CN" altLang="en-US" b="1">
              <a:solidFill>
                <a:schemeClr val="bg1"/>
              </a:solidFill>
              <a:latin typeface="+mn-ea"/>
              <a:sym typeface="+mn-ea"/>
            </a:endParaRPr>
          </a:p>
          <a:p>
            <a:pPr marL="914400" lvl="2" indent="457200"/>
            <a:r>
              <a:rPr lang="zh-CN" altLang="en-US" b="1">
                <a:solidFill>
                  <a:schemeClr val="bg1"/>
                </a:solidFill>
                <a:latin typeface="+mn-ea"/>
                <a:sym typeface="+mn-ea"/>
              </a:rPr>
              <a:t>一般输入用公头，输出用母头</a:t>
            </a:r>
            <a:endParaRPr lang="zh-CN" altLang="en-US" b="1">
              <a:solidFill>
                <a:schemeClr val="bg1"/>
              </a:solidFill>
              <a:latin typeface="+mn-ea"/>
            </a:endParaRPr>
          </a:p>
          <a:p>
            <a:pPr marL="914400" lvl="2" indent="457200"/>
            <a:endParaRPr lang="zh-CN" altLang="en-US" b="1">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信号型连接器：</a:t>
            </a:r>
            <a:endParaRPr lang="en-US" altLang="zh-CN" b="1">
              <a:solidFill>
                <a:schemeClr val="bg1"/>
              </a:solidFill>
              <a:latin typeface="+mn-ea"/>
            </a:endParaRPr>
          </a:p>
          <a:p>
            <a:pPr marL="914400" lvl="2" indent="457200"/>
            <a:r>
              <a:rPr lang="zh-CN" altLang="en-US" b="1">
                <a:solidFill>
                  <a:schemeClr val="bg1"/>
                </a:solidFill>
                <a:latin typeface="+mn-ea"/>
              </a:rPr>
              <a:t>一般用于连接不同</a:t>
            </a:r>
            <a:r>
              <a:rPr lang="en-US" altLang="zh-CN" b="1">
                <a:solidFill>
                  <a:schemeClr val="bg1"/>
                </a:solidFill>
                <a:latin typeface="+mn-ea"/>
              </a:rPr>
              <a:t>PCB</a:t>
            </a:r>
            <a:r>
              <a:rPr lang="zh-CN" altLang="en-US" b="1">
                <a:solidFill>
                  <a:schemeClr val="bg1"/>
                </a:solidFill>
                <a:latin typeface="+mn-ea"/>
              </a:rPr>
              <a:t>板之间的通信</a:t>
            </a:r>
            <a:endParaRPr lang="zh-CN" altLang="en-US" b="1">
              <a:solidFill>
                <a:schemeClr val="bg1"/>
              </a:solidFill>
              <a:latin typeface="+mn-ea"/>
            </a:endParaRPr>
          </a:p>
          <a:p>
            <a:pPr marL="914400" lvl="2" indent="457200"/>
            <a:r>
              <a:rPr lang="zh-CN" altLang="en-US" b="1">
                <a:solidFill>
                  <a:schemeClr val="bg1"/>
                </a:solidFill>
                <a:latin typeface="+mn-ea"/>
              </a:rPr>
              <a:t>信号</a:t>
            </a:r>
            <a:endParaRPr lang="zh-CN" altLang="en-US" b="1">
              <a:solidFill>
                <a:schemeClr val="bg1"/>
              </a:solidFill>
              <a:latin typeface="+mn-ea"/>
            </a:endParaRPr>
          </a:p>
          <a:p>
            <a:pPr marL="914400" lvl="2" indent="457200"/>
            <a:r>
              <a:rPr lang="zh-CN" altLang="en-US" b="1">
                <a:solidFill>
                  <a:schemeClr val="bg1"/>
                </a:solidFill>
                <a:latin typeface="+mn-ea"/>
              </a:rPr>
              <a:t>常用型号有</a:t>
            </a:r>
            <a:r>
              <a:rPr lang="en-US" altLang="zh-CN" b="1">
                <a:solidFill>
                  <a:schemeClr val="bg1"/>
                </a:solidFill>
                <a:latin typeface="+mn-ea"/>
              </a:rPr>
              <a:t>gh1.25 xh2.54</a:t>
            </a:r>
            <a:r>
              <a:rPr lang="zh-CN" altLang="en-US" b="1">
                <a:solidFill>
                  <a:schemeClr val="bg1"/>
                </a:solidFill>
                <a:latin typeface="+mn-ea"/>
              </a:rPr>
              <a:t>以及排针</a:t>
            </a:r>
            <a:endParaRPr lang="zh-CN" altLang="en-US" b="1">
              <a:solidFill>
                <a:schemeClr val="bg1"/>
              </a:solidFill>
              <a:latin typeface="+mn-ea"/>
            </a:endParaRPr>
          </a:p>
        </p:txBody>
      </p:sp>
      <p:sp>
        <p:nvSpPr>
          <p:cNvPr id="5" name="平行四边形 4"/>
          <p:cNvSpPr/>
          <p:nvPr/>
        </p:nvSpPr>
        <p:spPr>
          <a:xfrm>
            <a:off x="1302385" y="15576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2" name="图片 1"/>
          <p:cNvPicPr>
            <a:picLocks noChangeAspect="1"/>
          </p:cNvPicPr>
          <p:nvPr>
            <p:custDataLst>
              <p:tags r:id="rId3"/>
            </p:custDataLst>
          </p:nvPr>
        </p:nvPicPr>
        <p:blipFill>
          <a:blip r:embed="rId4"/>
          <a:stretch>
            <a:fillRect/>
          </a:stretch>
        </p:blipFill>
        <p:spPr>
          <a:xfrm>
            <a:off x="7574915" y="1146810"/>
            <a:ext cx="3479165" cy="3488690"/>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7574915" y="4697095"/>
            <a:ext cx="1619250" cy="124333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9690100" y="4747895"/>
            <a:ext cx="1363980" cy="1192530"/>
          </a:xfrm>
          <a:prstGeom prst="rect">
            <a:avLst/>
          </a:prstGeom>
        </p:spPr>
      </p:pic>
    </p:spTree>
    <p:custDataLst>
      <p:tags r:id="rId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0E0D"/>
        </a:solidFill>
        <a:effectLst/>
      </p:bgPr>
    </p:bg>
    <p:spTree>
      <p:nvGrpSpPr>
        <p:cNvPr id="1" name=""/>
        <p:cNvGrpSpPr/>
        <p:nvPr/>
      </p:nvGrpSpPr>
      <p:grpSpPr>
        <a:xfrm>
          <a:off x="0" y="0"/>
          <a:ext cx="0" cy="0"/>
          <a:chOff x="0" y="0"/>
          <a:chExt cx="0" cy="0"/>
        </a:xfrm>
      </p:grpSpPr>
      <p:sp>
        <p:nvSpPr>
          <p:cNvPr id="18" name="斜纹 17"/>
          <p:cNvSpPr/>
          <p:nvPr/>
        </p:nvSpPr>
        <p:spPr>
          <a:xfrm rot="10800000">
            <a:off x="8646795" y="6090285"/>
            <a:ext cx="142240" cy="1489075"/>
          </a:xfrm>
          <a:prstGeom prst="diagStripe">
            <a:avLst/>
          </a:prstGeom>
          <a:solidFill>
            <a:srgbClr val="FD6F00"/>
          </a:solidFill>
          <a:ln>
            <a:solidFill>
              <a:srgbClr val="FC67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19" name="图片 18" descr="logo"/>
          <p:cNvPicPr>
            <a:picLocks noChangeAspect="1"/>
          </p:cNvPicPr>
          <p:nvPr/>
        </p:nvPicPr>
        <p:blipFill>
          <a:blip r:embed="rId1"/>
          <a:stretch>
            <a:fillRect/>
          </a:stretch>
        </p:blipFill>
        <p:spPr>
          <a:xfrm>
            <a:off x="-548640" y="-1994535"/>
            <a:ext cx="5785485" cy="5785485"/>
          </a:xfrm>
          <a:prstGeom prst="rect">
            <a:avLst/>
          </a:prstGeom>
        </p:spPr>
      </p:pic>
      <p:sp>
        <p:nvSpPr>
          <p:cNvPr id="4" name="文本框 3"/>
          <p:cNvSpPr txBox="1"/>
          <p:nvPr/>
        </p:nvSpPr>
        <p:spPr>
          <a:xfrm>
            <a:off x="1974215" y="267970"/>
            <a:ext cx="2682240" cy="521970"/>
          </a:xfrm>
          <a:prstGeom prst="rect">
            <a:avLst/>
          </a:prstGeom>
          <a:noFill/>
        </p:spPr>
        <p:txBody>
          <a:bodyPr wrap="square" rtlCol="0">
            <a:spAutoFit/>
          </a:bodyPr>
          <a:p>
            <a:r>
              <a:rPr lang="zh-CN" altLang="en-US" sz="2800" b="1" i="1">
                <a:solidFill>
                  <a:schemeClr val="bg1"/>
                </a:solidFill>
              </a:rPr>
              <a:t>硬件组主要工作</a:t>
            </a:r>
            <a:endParaRPr lang="zh-CN" altLang="en-US" sz="2800" b="1" i="1">
              <a:solidFill>
                <a:schemeClr val="bg1"/>
              </a:solidFill>
            </a:endParaRPr>
          </a:p>
        </p:txBody>
      </p:sp>
      <p:sp>
        <p:nvSpPr>
          <p:cNvPr id="5" name="平行四边形 4"/>
          <p:cNvSpPr/>
          <p:nvPr/>
        </p:nvSpPr>
        <p:spPr>
          <a:xfrm>
            <a:off x="1778635" y="786765"/>
            <a:ext cx="2689860" cy="75565"/>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椭圆 5"/>
          <p:cNvSpPr/>
          <p:nvPr>
            <p:custDataLst>
              <p:tags r:id="rId2"/>
            </p:custDataLst>
          </p:nvPr>
        </p:nvSpPr>
        <p:spPr>
          <a:xfrm>
            <a:off x="5171440" y="1129665"/>
            <a:ext cx="775970" cy="765175"/>
          </a:xfrm>
          <a:prstGeom prst="ellipse">
            <a:avLst/>
          </a:prstGeom>
          <a:solidFill>
            <a:srgbClr val="0C0E0D"/>
          </a:solidFill>
          <a:ln w="12700"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t>1</a:t>
            </a:r>
            <a:endParaRPr lang="en-US" altLang="zh-CN" sz="2400" b="1"/>
          </a:p>
        </p:txBody>
      </p:sp>
      <p:sp>
        <p:nvSpPr>
          <p:cNvPr id="8" name="椭圆 7"/>
          <p:cNvSpPr/>
          <p:nvPr>
            <p:custDataLst>
              <p:tags r:id="rId3"/>
            </p:custDataLst>
          </p:nvPr>
        </p:nvSpPr>
        <p:spPr>
          <a:xfrm>
            <a:off x="5142865" y="2398395"/>
            <a:ext cx="775970" cy="765175"/>
          </a:xfrm>
          <a:prstGeom prst="ellipse">
            <a:avLst/>
          </a:prstGeom>
          <a:solidFill>
            <a:srgbClr val="0C0E0D"/>
          </a:solidFill>
          <a:ln w="12700"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t>2</a:t>
            </a:r>
            <a:endParaRPr lang="en-US" altLang="zh-CN" sz="2400" b="1"/>
          </a:p>
        </p:txBody>
      </p:sp>
      <p:sp>
        <p:nvSpPr>
          <p:cNvPr id="13" name="椭圆 12"/>
          <p:cNvSpPr/>
          <p:nvPr>
            <p:custDataLst>
              <p:tags r:id="rId4"/>
            </p:custDataLst>
          </p:nvPr>
        </p:nvSpPr>
        <p:spPr>
          <a:xfrm>
            <a:off x="5142865" y="3869690"/>
            <a:ext cx="775970" cy="765175"/>
          </a:xfrm>
          <a:prstGeom prst="ellipse">
            <a:avLst/>
          </a:prstGeom>
          <a:solidFill>
            <a:srgbClr val="0C0E0D"/>
          </a:solidFill>
          <a:ln w="12700"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t>3</a:t>
            </a:r>
            <a:endParaRPr lang="en-US" altLang="zh-CN" sz="2400" b="1"/>
          </a:p>
        </p:txBody>
      </p:sp>
      <p:pic>
        <p:nvPicPr>
          <p:cNvPr id="14" name="图片 13" descr="7b0a20202020227069636672616d65646573223a20222670666d3836323030393037323626267370743131312626626474303026267764743235353026220a7d0a"/>
          <p:cNvPicPr>
            <a:picLocks noChangeAspect="1"/>
          </p:cNvPicPr>
          <p:nvPr/>
        </p:nvPicPr>
        <p:blipFill>
          <a:blip r:embed="rId5">
            <a:extLst>
              <a:ext uri="{BEBA8EAE-BF5A-486C-A8C5-ECC9F3942E4B}">
                <a14:imgProps xmlns:a14="http://schemas.microsoft.com/office/drawing/2010/main">
                  <a14:imgLayer r:embed="rId6"/>
                </a14:imgProps>
              </a:ext>
            </a:extLst>
          </a:blip>
          <a:srcRect/>
          <a:stretch>
            <a:fillRect/>
          </a:stretch>
        </p:blipFill>
        <p:spPr>
          <a:xfrm>
            <a:off x="7280275" y="1863090"/>
            <a:ext cx="3486785" cy="2614930"/>
          </a:xfrm>
          <a:prstGeom prst="rect">
            <a:avLst/>
          </a:prstGeom>
          <a:effectLst>
            <a:outerShdw blurRad="50800" dir="2700000" algn="tl" rotWithShape="0">
              <a:prstClr val="black">
                <a:alpha val="42000"/>
              </a:prstClr>
            </a:outerShdw>
          </a:effectLst>
        </p:spPr>
      </p:pic>
      <p:sp>
        <p:nvSpPr>
          <p:cNvPr id="16" name="半闭框 15"/>
          <p:cNvSpPr/>
          <p:nvPr>
            <p:custDataLst>
              <p:tags r:id="rId7"/>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2" name="图片 1" descr="QQ图片20230829210201"/>
          <p:cNvPicPr>
            <a:picLocks noChangeAspect="1"/>
          </p:cNvPicPr>
          <p:nvPr>
            <p:custDataLst>
              <p:tags r:id="rId8"/>
            </p:custDataLst>
          </p:nvPr>
        </p:nvPicPr>
        <p:blipFill>
          <a:blip r:embed="rId9"/>
          <a:stretch>
            <a:fillRect/>
          </a:stretch>
        </p:blipFill>
        <p:spPr>
          <a:xfrm>
            <a:off x="8786495" y="4725035"/>
            <a:ext cx="3405505" cy="2270760"/>
          </a:xfrm>
          <a:prstGeom prst="rect">
            <a:avLst/>
          </a:prstGeom>
        </p:spPr>
      </p:pic>
      <p:grpSp>
        <p:nvGrpSpPr>
          <p:cNvPr id="27" name="组合 26"/>
          <p:cNvGrpSpPr/>
          <p:nvPr>
            <p:custDataLst>
              <p:tags r:id="rId10"/>
            </p:custDataLst>
          </p:nvPr>
        </p:nvGrpSpPr>
        <p:grpSpPr>
          <a:xfrm>
            <a:off x="499112" y="1183640"/>
            <a:ext cx="3952240" cy="887730"/>
            <a:chOff x="5362960" y="1837871"/>
            <a:chExt cx="3952191" cy="887668"/>
          </a:xfrm>
        </p:grpSpPr>
        <p:sp>
          <p:nvSpPr>
            <p:cNvPr id="28" name="矩形 27"/>
            <p:cNvSpPr/>
            <p:nvPr>
              <p:custDataLst>
                <p:tags r:id="rId11"/>
              </p:custDataLst>
            </p:nvPr>
          </p:nvSpPr>
          <p:spPr>
            <a:xfrm>
              <a:off x="6063294" y="1837871"/>
              <a:ext cx="3243601" cy="460343"/>
            </a:xfrm>
            <a:prstGeom prst="rect">
              <a:avLst/>
            </a:prstGeom>
            <a:noFill/>
            <a:ln w="19050">
              <a:noFill/>
            </a:ln>
          </p:spPr>
          <p:txBody>
            <a:bodyPr wrap="square">
              <a:spAutoFit/>
            </a:bodyPr>
            <a:lstStyle/>
            <a:p>
              <a:pPr algn="r"/>
              <a:r>
                <a:rPr lang="zh-CN" altLang="en-US" sz="2400" b="1" i="1" dirty="0">
                  <a:solidFill>
                    <a:schemeClr val="bg2"/>
                  </a:solidFill>
                  <a:latin typeface="Arial" panose="020B0604020202020204" pitchFamily="34" charset="0"/>
                  <a:ea typeface="微软雅黑" panose="020B0503020204020204" charset="-122"/>
                  <a:sym typeface="Arial" panose="020B0604020202020204" pitchFamily="34" charset="0"/>
                </a:rPr>
                <a:t>设计制作</a:t>
              </a:r>
              <a:r>
                <a:rPr lang="en-US" altLang="zh-CN" sz="2400" b="1" i="1" dirty="0">
                  <a:solidFill>
                    <a:schemeClr val="bg2"/>
                  </a:solidFill>
                  <a:latin typeface="Arial" panose="020B0604020202020204" pitchFamily="34" charset="0"/>
                  <a:ea typeface="微软雅黑" panose="020B0503020204020204" charset="-122"/>
                  <a:sym typeface="Arial" panose="020B0604020202020204" pitchFamily="34" charset="0"/>
                </a:rPr>
                <a:t>PCB</a:t>
              </a:r>
              <a:endParaRPr lang="en-US" altLang="zh-CN" sz="2400" b="1" i="1" dirty="0">
                <a:solidFill>
                  <a:schemeClr val="bg2"/>
                </a:solidFill>
                <a:latin typeface="Arial" panose="020B0604020202020204" pitchFamily="34" charset="0"/>
                <a:ea typeface="微软雅黑" panose="020B0503020204020204" charset="-122"/>
                <a:sym typeface="Arial" panose="020B0604020202020204" pitchFamily="34" charset="0"/>
              </a:endParaRPr>
            </a:p>
          </p:txBody>
        </p:sp>
        <p:sp>
          <p:nvSpPr>
            <p:cNvPr id="29" name="矩形 28"/>
            <p:cNvSpPr/>
            <p:nvPr>
              <p:custDataLst>
                <p:tags r:id="rId12"/>
              </p:custDataLst>
            </p:nvPr>
          </p:nvSpPr>
          <p:spPr>
            <a:xfrm>
              <a:off x="5362960" y="2234083"/>
              <a:ext cx="3952191" cy="491456"/>
            </a:xfrm>
            <a:prstGeom prst="rect">
              <a:avLst/>
            </a:prstGeom>
            <a:noFill/>
          </p:spPr>
          <p:txBody>
            <a:bodyPr wrap="square">
              <a:spAutoFit/>
            </a:bodyPr>
            <a:lstStyle/>
            <a:p>
              <a:pPr algn="r"/>
              <a:r>
                <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rPr>
                <a:t>根据不同机器人的具体需求完成硬件模块的开发</a:t>
              </a:r>
              <a:endPar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endParaRPr>
            </a:p>
            <a:p>
              <a:pPr algn="r"/>
              <a:r>
                <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rPr>
                <a:t>为战队设计满足需求的各类</a:t>
              </a:r>
              <a:r>
                <a:rPr lang="en-US" altLang="zh-CN" sz="1300" dirty="0">
                  <a:solidFill>
                    <a:schemeClr val="bg1"/>
                  </a:solidFill>
                  <a:latin typeface="Arial" panose="020B0604020202020204" pitchFamily="34" charset="0"/>
                  <a:ea typeface="微软雅黑" panose="020B0503020204020204" charset="-122"/>
                  <a:sym typeface="Arial" panose="020B0604020202020204" pitchFamily="34" charset="0"/>
                </a:rPr>
                <a:t>PCB</a:t>
              </a:r>
              <a:endParaRPr lang="zh-CN" altLang="en-GB" sz="1300" dirty="0">
                <a:solidFill>
                  <a:schemeClr val="bg1">
                    <a:lumMod val="85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30" name="组合 29"/>
          <p:cNvGrpSpPr/>
          <p:nvPr>
            <p:custDataLst>
              <p:tags r:id="rId13"/>
            </p:custDataLst>
          </p:nvPr>
        </p:nvGrpSpPr>
        <p:grpSpPr>
          <a:xfrm>
            <a:off x="784161" y="2190118"/>
            <a:ext cx="3674808" cy="1287780"/>
            <a:chOff x="5632132" y="1837871"/>
            <a:chExt cx="3674763" cy="1287689"/>
          </a:xfrm>
        </p:grpSpPr>
        <p:sp>
          <p:nvSpPr>
            <p:cNvPr id="31" name="矩形 30"/>
            <p:cNvSpPr/>
            <p:nvPr>
              <p:custDataLst>
                <p:tags r:id="rId14"/>
              </p:custDataLst>
            </p:nvPr>
          </p:nvSpPr>
          <p:spPr>
            <a:xfrm>
              <a:off x="6063294" y="1837871"/>
              <a:ext cx="3243601" cy="460342"/>
            </a:xfrm>
            <a:prstGeom prst="rect">
              <a:avLst/>
            </a:prstGeom>
            <a:noFill/>
            <a:ln w="19050">
              <a:noFill/>
            </a:ln>
          </p:spPr>
          <p:txBody>
            <a:bodyPr wrap="square">
              <a:spAutoFit/>
            </a:bodyPr>
            <a:lstStyle/>
            <a:p>
              <a:pPr algn="r"/>
              <a:r>
                <a:rPr lang="zh-CN" altLang="en-US" sz="2400" b="1" i="1" dirty="0">
                  <a:solidFill>
                    <a:schemeClr val="bg2"/>
                  </a:solidFill>
                  <a:latin typeface="Arial" panose="020B0604020202020204" pitchFamily="34" charset="0"/>
                  <a:ea typeface="微软雅黑" panose="020B0503020204020204" charset="-122"/>
                  <a:sym typeface="Arial" panose="020B0604020202020204" pitchFamily="34" charset="0"/>
                </a:rPr>
                <a:t>战队硬件损管</a:t>
              </a:r>
              <a:endParaRPr lang="zh-CN" altLang="en-US" sz="2400" b="1" i="1" dirty="0">
                <a:solidFill>
                  <a:schemeClr val="bg2"/>
                </a:solidFill>
                <a:latin typeface="Arial" panose="020B0604020202020204" pitchFamily="34" charset="0"/>
                <a:ea typeface="微软雅黑" panose="020B0503020204020204" charset="-122"/>
                <a:sym typeface="Arial" panose="020B0604020202020204" pitchFamily="34" charset="0"/>
              </a:endParaRPr>
            </a:p>
          </p:txBody>
        </p:sp>
        <p:sp>
          <p:nvSpPr>
            <p:cNvPr id="32" name="矩形 31"/>
            <p:cNvSpPr/>
            <p:nvPr>
              <p:custDataLst>
                <p:tags r:id="rId15"/>
              </p:custDataLst>
            </p:nvPr>
          </p:nvSpPr>
          <p:spPr>
            <a:xfrm>
              <a:off x="5632132" y="2234083"/>
              <a:ext cx="3656285" cy="891477"/>
            </a:xfrm>
            <a:prstGeom prst="rect">
              <a:avLst/>
            </a:prstGeom>
            <a:noFill/>
          </p:spPr>
          <p:txBody>
            <a:bodyPr wrap="square">
              <a:spAutoFit/>
            </a:bodyPr>
            <a:lstStyle/>
            <a:p>
              <a:pPr algn="r"/>
              <a:r>
                <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rPr>
                <a:t>排查机器人上硬件模块是否出现损坏，协助电控完成机器人维护工作</a:t>
              </a:r>
              <a:endPar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endParaRPr>
            </a:p>
            <a:p>
              <a:pPr algn="r"/>
              <a:r>
                <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rPr>
                <a:t>及时维修损坏的硬件模块并定期清点备用硬件模块数量</a:t>
              </a:r>
              <a:endPar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grpSp>
        <p:nvGrpSpPr>
          <p:cNvPr id="33" name="组合 32"/>
          <p:cNvGrpSpPr/>
          <p:nvPr>
            <p:custDataLst>
              <p:tags r:id="rId16"/>
            </p:custDataLst>
          </p:nvPr>
        </p:nvGrpSpPr>
        <p:grpSpPr>
          <a:xfrm>
            <a:off x="868680" y="3590292"/>
            <a:ext cx="3599754" cy="1351917"/>
            <a:chOff x="5715380" y="1773741"/>
            <a:chExt cx="3599710" cy="1351820"/>
          </a:xfrm>
        </p:grpSpPr>
        <p:sp>
          <p:nvSpPr>
            <p:cNvPr id="34" name="矩形 33"/>
            <p:cNvSpPr/>
            <p:nvPr>
              <p:custDataLst>
                <p:tags r:id="rId17"/>
              </p:custDataLst>
            </p:nvPr>
          </p:nvSpPr>
          <p:spPr>
            <a:xfrm>
              <a:off x="6063294" y="1773741"/>
              <a:ext cx="3243601" cy="460342"/>
            </a:xfrm>
            <a:prstGeom prst="rect">
              <a:avLst/>
            </a:prstGeom>
            <a:noFill/>
            <a:ln w="19050">
              <a:noFill/>
            </a:ln>
          </p:spPr>
          <p:txBody>
            <a:bodyPr wrap="square">
              <a:spAutoFit/>
            </a:bodyPr>
            <a:lstStyle/>
            <a:p>
              <a:pPr algn="r"/>
              <a:r>
                <a:rPr lang="zh-CN" altLang="en-US" sz="2400" b="1" i="1" dirty="0">
                  <a:solidFill>
                    <a:schemeClr val="bg2"/>
                  </a:solidFill>
                  <a:latin typeface="Arial" panose="020B0604020202020204" pitchFamily="34" charset="0"/>
                  <a:ea typeface="微软雅黑" panose="020B0503020204020204" charset="-122"/>
                  <a:sym typeface="Arial" panose="020B0604020202020204" pitchFamily="34" charset="0"/>
                </a:rPr>
                <a:t>关键技术研发</a:t>
              </a:r>
              <a:endParaRPr lang="zh-CN" altLang="en-US" sz="2400" b="1" i="1" dirty="0">
                <a:solidFill>
                  <a:schemeClr val="bg2"/>
                </a:solidFill>
                <a:latin typeface="Arial" panose="020B0604020202020204" pitchFamily="34" charset="0"/>
                <a:ea typeface="微软雅黑" panose="020B0503020204020204" charset="-122"/>
                <a:sym typeface="Arial" panose="020B0604020202020204" pitchFamily="34" charset="0"/>
              </a:endParaRPr>
            </a:p>
          </p:txBody>
        </p:sp>
        <p:sp>
          <p:nvSpPr>
            <p:cNvPr id="35" name="矩形 34"/>
            <p:cNvSpPr/>
            <p:nvPr>
              <p:custDataLst>
                <p:tags r:id="rId18"/>
              </p:custDataLst>
            </p:nvPr>
          </p:nvSpPr>
          <p:spPr>
            <a:xfrm>
              <a:off x="5715380" y="2234084"/>
              <a:ext cx="3599710" cy="891477"/>
            </a:xfrm>
            <a:prstGeom prst="rect">
              <a:avLst/>
            </a:prstGeom>
            <a:noFill/>
          </p:spPr>
          <p:txBody>
            <a:bodyPr wrap="square">
              <a:spAutoFit/>
            </a:bodyPr>
            <a:lstStyle/>
            <a:p>
              <a:pPr algn="r"/>
              <a:r>
                <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rPr>
                <a:t>以</a:t>
              </a:r>
              <a:r>
                <a:rPr lang="en-US" altLang="zh-CN" sz="1300" dirty="0">
                  <a:solidFill>
                    <a:schemeClr val="bg1"/>
                  </a:solidFill>
                  <a:latin typeface="Arial" panose="020B0604020202020204" pitchFamily="34" charset="0"/>
                  <a:ea typeface="微软雅黑" panose="020B0503020204020204" charset="-122"/>
                  <a:sym typeface="Arial" panose="020B0604020202020204" pitchFamily="34" charset="0"/>
                </a:rPr>
                <a:t>26</a:t>
              </a:r>
              <a:r>
                <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rPr>
                <a:t>赛季新规则的硬件技术点为研发方向，为机器人研发能在赛场上大展身手的硬件模块</a:t>
              </a:r>
              <a:endPar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endParaRPr>
            </a:p>
            <a:p>
              <a:pPr algn="r"/>
              <a:r>
                <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rPr>
                <a:t>（如超级电容模块、无线充电模块以及新规则下雷达站可能装载的信号解调模块）</a:t>
              </a:r>
              <a:endPar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sp>
        <p:nvSpPr>
          <p:cNvPr id="38" name="矩形 37"/>
          <p:cNvSpPr/>
          <p:nvPr>
            <p:custDataLst>
              <p:tags r:id="rId19"/>
            </p:custDataLst>
          </p:nvPr>
        </p:nvSpPr>
        <p:spPr>
          <a:xfrm>
            <a:off x="1159448" y="5118737"/>
            <a:ext cx="3243641" cy="460375"/>
          </a:xfrm>
          <a:prstGeom prst="rect">
            <a:avLst/>
          </a:prstGeom>
          <a:noFill/>
          <a:ln w="19050">
            <a:noFill/>
          </a:ln>
        </p:spPr>
        <p:txBody>
          <a:bodyPr wrap="square">
            <a:spAutoFit/>
          </a:bodyPr>
          <a:p>
            <a:pPr algn="r"/>
            <a:r>
              <a:rPr lang="zh-CN" altLang="en-US" sz="2400" b="1" i="1" dirty="0">
                <a:solidFill>
                  <a:schemeClr val="bg2"/>
                </a:solidFill>
                <a:latin typeface="Arial" panose="020B0604020202020204" pitchFamily="34" charset="0"/>
                <a:ea typeface="微软雅黑" panose="020B0503020204020204" charset="-122"/>
                <a:sym typeface="Arial" panose="020B0604020202020204" pitchFamily="34" charset="0"/>
              </a:rPr>
              <a:t>技术文档整理</a:t>
            </a:r>
            <a:endParaRPr lang="zh-CN" altLang="en-US" sz="2400" b="1" i="1" dirty="0">
              <a:solidFill>
                <a:schemeClr val="bg2"/>
              </a:solidFill>
              <a:latin typeface="Arial" panose="020B0604020202020204" pitchFamily="34" charset="0"/>
              <a:ea typeface="微软雅黑" panose="020B0503020204020204" charset="-122"/>
              <a:sym typeface="Arial" panose="020B0604020202020204" pitchFamily="34" charset="0"/>
            </a:endParaRPr>
          </a:p>
        </p:txBody>
      </p:sp>
      <p:sp>
        <p:nvSpPr>
          <p:cNvPr id="39" name="矩形 38"/>
          <p:cNvSpPr/>
          <p:nvPr>
            <p:custDataLst>
              <p:tags r:id="rId20"/>
            </p:custDataLst>
          </p:nvPr>
        </p:nvSpPr>
        <p:spPr>
          <a:xfrm>
            <a:off x="868680" y="5558158"/>
            <a:ext cx="3599754" cy="891540"/>
          </a:xfrm>
          <a:prstGeom prst="rect">
            <a:avLst/>
          </a:prstGeom>
          <a:noFill/>
        </p:spPr>
        <p:txBody>
          <a:bodyPr wrap="square">
            <a:spAutoFit/>
          </a:bodyPr>
          <a:p>
            <a:pPr algn="r"/>
            <a:r>
              <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rPr>
              <a:t>为各种硬件模块编写易懂的使用说明，为其他组的同学使用硬件模块提供便利</a:t>
            </a:r>
            <a:endPar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endParaRPr>
          </a:p>
          <a:p>
            <a:pPr algn="r"/>
            <a:r>
              <a:rPr lang="en-US" altLang="zh-CN" sz="1300" dirty="0">
                <a:solidFill>
                  <a:schemeClr val="bg1"/>
                </a:solidFill>
                <a:latin typeface="Arial" panose="020B0604020202020204" pitchFamily="34" charset="0"/>
                <a:ea typeface="微软雅黑" panose="020B0503020204020204" charset="-122"/>
                <a:sym typeface="Arial" panose="020B0604020202020204" pitchFamily="34" charset="0"/>
              </a:rPr>
              <a:t> </a:t>
            </a:r>
            <a:r>
              <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rPr>
              <a:t>为赛季中开发的新模块编写完善的技术文档，完成队伍的技术积累和技术传承</a:t>
            </a:r>
            <a:endParaRPr lang="zh-CN" altLang="en-US" sz="1300"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44" name="椭圆 43"/>
          <p:cNvSpPr/>
          <p:nvPr>
            <p:custDataLst>
              <p:tags r:id="rId21"/>
            </p:custDataLst>
          </p:nvPr>
        </p:nvSpPr>
        <p:spPr>
          <a:xfrm>
            <a:off x="5171440" y="5252085"/>
            <a:ext cx="775970" cy="765175"/>
          </a:xfrm>
          <a:prstGeom prst="ellipse">
            <a:avLst/>
          </a:prstGeom>
          <a:solidFill>
            <a:srgbClr val="0C0E0D"/>
          </a:solidFill>
          <a:ln w="12700" cmpd="sng">
            <a:solidFill>
              <a:schemeClr val="bg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1"/>
              <a:t>4</a:t>
            </a:r>
            <a:endParaRPr lang="en-US" altLang="zh-CN" sz="2400" b="1"/>
          </a:p>
        </p:txBody>
      </p:sp>
    </p:spTree>
    <p:custDataLst>
      <p:tags r:id="rId22"/>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579755" y="1938655"/>
            <a:ext cx="7846060" cy="3846195"/>
          </a:xfrm>
          <a:prstGeom prst="rect">
            <a:avLst/>
          </a:prstGeom>
          <a:noFill/>
        </p:spPr>
        <p:txBody>
          <a:bodyPr wrap="square" rtlCol="0">
            <a:spAutoFit/>
          </a:bodyPr>
          <a:p>
            <a:pPr indent="457200"/>
            <a:r>
              <a:rPr lang="zh-CN" altLang="en-US" sz="2800" b="1" i="1">
                <a:solidFill>
                  <a:schemeClr val="bg1"/>
                </a:solidFill>
              </a:rPr>
              <a:t>半导体器件</a:t>
            </a:r>
            <a:r>
              <a:rPr lang="en-US" altLang="zh-CN" sz="2800" b="1" i="1">
                <a:solidFill>
                  <a:schemeClr val="bg1"/>
                </a:solidFill>
              </a:rPr>
              <a:t>  </a:t>
            </a:r>
            <a:endParaRPr lang="en-US" altLang="zh-CN" sz="2800" b="1" i="1">
              <a:solidFill>
                <a:schemeClr val="bg1"/>
              </a:solidFill>
            </a:endParaRPr>
          </a:p>
          <a:p>
            <a:pPr indent="457200"/>
            <a:r>
              <a:rPr lang="zh-CN" altLang="en-US" b="1">
                <a:solidFill>
                  <a:schemeClr val="bg1"/>
                </a:solidFill>
                <a:latin typeface="+mn-ea"/>
              </a:rPr>
              <a:t>先讲基础原理与</a:t>
            </a:r>
            <a:r>
              <a:rPr lang="zh-CN" altLang="en-US" b="1">
                <a:solidFill>
                  <a:schemeClr val="bg1"/>
                </a:solidFill>
                <a:latin typeface="+mn-ea"/>
              </a:rPr>
              <a:t>应用：</a:t>
            </a:r>
            <a:endParaRPr lang="zh-CN" altLang="en-US" b="1">
              <a:solidFill>
                <a:schemeClr val="bg1"/>
              </a:solidFill>
              <a:latin typeface="+mn-ea"/>
            </a:endParaRPr>
          </a:p>
          <a:p>
            <a:pPr marL="457200" lvl="1" indent="457200"/>
            <a:r>
              <a:rPr lang="zh-CN" altLang="en-US" b="1">
                <a:solidFill>
                  <a:schemeClr val="bg1"/>
                </a:solidFill>
                <a:latin typeface="+mn-ea"/>
              </a:rPr>
              <a:t>当一块</a:t>
            </a:r>
            <a:r>
              <a:rPr lang="en-US" altLang="zh-CN" b="1">
                <a:solidFill>
                  <a:schemeClr val="bg1"/>
                </a:solidFill>
                <a:latin typeface="+mn-ea"/>
              </a:rPr>
              <a:t>N</a:t>
            </a:r>
            <a:r>
              <a:rPr lang="zh-CN" altLang="en-US" b="1">
                <a:solidFill>
                  <a:schemeClr val="bg1"/>
                </a:solidFill>
                <a:latin typeface="+mn-ea"/>
              </a:rPr>
              <a:t>型半导体和一块</a:t>
            </a:r>
            <a:r>
              <a:rPr lang="en-US" altLang="zh-CN" b="1">
                <a:solidFill>
                  <a:schemeClr val="bg1"/>
                </a:solidFill>
                <a:latin typeface="+mn-ea"/>
              </a:rPr>
              <a:t>P</a:t>
            </a:r>
            <a:r>
              <a:rPr lang="zh-CN" altLang="en-US" b="1">
                <a:solidFill>
                  <a:schemeClr val="bg1"/>
                </a:solidFill>
                <a:latin typeface="+mn-ea"/>
              </a:rPr>
              <a:t>型半导体组成</a:t>
            </a:r>
            <a:endParaRPr lang="zh-CN" altLang="en-US" b="1">
              <a:solidFill>
                <a:schemeClr val="bg1"/>
              </a:solidFill>
              <a:latin typeface="+mn-ea"/>
            </a:endParaRPr>
          </a:p>
          <a:p>
            <a:pPr indent="457200"/>
            <a:r>
              <a:rPr lang="zh-CN" altLang="en-US" b="1">
                <a:solidFill>
                  <a:schemeClr val="bg1"/>
                </a:solidFill>
                <a:latin typeface="+mn-ea"/>
              </a:rPr>
              <a:t>半导体器件时，由于空穴和电子的运动状态</a:t>
            </a:r>
            <a:endParaRPr lang="zh-CN" altLang="en-US" b="1">
              <a:solidFill>
                <a:schemeClr val="bg1"/>
              </a:solidFill>
              <a:latin typeface="+mn-ea"/>
            </a:endParaRPr>
          </a:p>
          <a:p>
            <a:pPr indent="457200"/>
            <a:r>
              <a:rPr lang="zh-CN" altLang="en-US" b="1">
                <a:solidFill>
                  <a:schemeClr val="bg1"/>
                </a:solidFill>
                <a:latin typeface="+mn-ea"/>
              </a:rPr>
              <a:t>不同，会形成一个耗尽层，达到一个相对平</a:t>
            </a:r>
            <a:endParaRPr lang="zh-CN" altLang="en-US" b="1">
              <a:solidFill>
                <a:schemeClr val="bg1"/>
              </a:solidFill>
              <a:latin typeface="+mn-ea"/>
            </a:endParaRPr>
          </a:p>
          <a:p>
            <a:pPr indent="457200"/>
            <a:r>
              <a:rPr lang="zh-CN" altLang="en-US" b="1">
                <a:solidFill>
                  <a:schemeClr val="bg1"/>
                </a:solidFill>
                <a:latin typeface="+mn-ea"/>
              </a:rPr>
              <a:t>稳的状态。</a:t>
            </a:r>
            <a:endParaRPr lang="zh-CN" altLang="en-US" b="1">
              <a:solidFill>
                <a:schemeClr val="bg1"/>
              </a:solidFill>
              <a:latin typeface="+mn-ea"/>
            </a:endParaRPr>
          </a:p>
          <a:p>
            <a:pPr marL="457200" lvl="1" indent="457200"/>
            <a:r>
              <a:rPr lang="zh-CN" altLang="en-US" b="1">
                <a:solidFill>
                  <a:schemeClr val="bg1"/>
                </a:solidFill>
                <a:latin typeface="+mn-ea"/>
              </a:rPr>
              <a:t>当在其两端施加正向电压时，耗尽层</a:t>
            </a:r>
            <a:endParaRPr lang="zh-CN" altLang="en-US" b="1">
              <a:solidFill>
                <a:schemeClr val="bg1"/>
              </a:solidFill>
              <a:latin typeface="+mn-ea"/>
            </a:endParaRPr>
          </a:p>
          <a:p>
            <a:pPr indent="457200"/>
            <a:r>
              <a:rPr lang="zh-CN" altLang="en-US" b="1">
                <a:solidFill>
                  <a:schemeClr val="bg1"/>
                </a:solidFill>
                <a:latin typeface="+mn-ea"/>
              </a:rPr>
              <a:t>厚度减小，电流能够正常流过，表现为导通。</a:t>
            </a:r>
            <a:endParaRPr lang="zh-CN" altLang="en-US" b="1">
              <a:solidFill>
                <a:schemeClr val="bg1"/>
              </a:solidFill>
              <a:latin typeface="+mn-ea"/>
            </a:endParaRPr>
          </a:p>
          <a:p>
            <a:pPr marL="457200" lvl="1" indent="457200"/>
            <a:r>
              <a:rPr lang="zh-CN" altLang="en-US" b="1">
                <a:solidFill>
                  <a:schemeClr val="bg1"/>
                </a:solidFill>
                <a:latin typeface="+mn-ea"/>
              </a:rPr>
              <a:t>当在其两端施加反向电压时，耗尽层</a:t>
            </a:r>
            <a:endParaRPr lang="zh-CN" altLang="en-US" b="1">
              <a:solidFill>
                <a:schemeClr val="bg1"/>
              </a:solidFill>
              <a:latin typeface="+mn-ea"/>
            </a:endParaRPr>
          </a:p>
          <a:p>
            <a:pPr indent="457200"/>
            <a:r>
              <a:rPr lang="zh-CN" altLang="en-US" b="1">
                <a:solidFill>
                  <a:schemeClr val="bg1"/>
                </a:solidFill>
                <a:latin typeface="+mn-ea"/>
              </a:rPr>
              <a:t>厚度增加，电流无法正常流过，表现为阻断。</a:t>
            </a:r>
            <a:endParaRPr lang="zh-CN" altLang="en-US" b="1">
              <a:solidFill>
                <a:schemeClr val="bg1"/>
              </a:solidFill>
              <a:latin typeface="+mn-ea"/>
            </a:endParaRPr>
          </a:p>
          <a:p>
            <a:pPr marL="457200" lvl="1" indent="457200"/>
            <a:r>
              <a:rPr lang="zh-CN" altLang="en-US" b="1">
                <a:solidFill>
                  <a:schemeClr val="bg1"/>
                </a:solidFill>
                <a:latin typeface="+mn-ea"/>
              </a:rPr>
              <a:t>这也是我们常说的二极管具有单向导电</a:t>
            </a:r>
            <a:endParaRPr lang="zh-CN" altLang="en-US" b="1">
              <a:solidFill>
                <a:schemeClr val="bg1"/>
              </a:solidFill>
              <a:latin typeface="+mn-ea"/>
            </a:endParaRPr>
          </a:p>
          <a:p>
            <a:pPr indent="457200"/>
            <a:r>
              <a:rPr lang="zh-CN" altLang="en-US" b="1">
                <a:solidFill>
                  <a:schemeClr val="bg1"/>
                </a:solidFill>
                <a:latin typeface="+mn-ea"/>
              </a:rPr>
              <a:t>性这一重要性质的原理。</a:t>
            </a:r>
            <a:endParaRPr lang="zh-CN" altLang="en-US" b="1">
              <a:solidFill>
                <a:schemeClr val="bg1"/>
              </a:solidFill>
              <a:latin typeface="+mn-ea"/>
            </a:endParaRPr>
          </a:p>
          <a:p>
            <a:pPr indent="457200"/>
            <a:endParaRPr lang="zh-CN" altLang="en-US" b="1">
              <a:solidFill>
                <a:schemeClr val="bg1"/>
              </a:solidFill>
              <a:latin typeface="+mn-ea"/>
            </a:endParaRPr>
          </a:p>
        </p:txBody>
      </p:sp>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7" name="图片 6"/>
          <p:cNvPicPr>
            <a:picLocks noChangeAspect="1"/>
          </p:cNvPicPr>
          <p:nvPr>
            <p:custDataLst>
              <p:tags r:id="rId3"/>
            </p:custDataLst>
          </p:nvPr>
        </p:nvPicPr>
        <p:blipFill>
          <a:blip r:embed="rId4"/>
          <a:stretch>
            <a:fillRect/>
          </a:stretch>
        </p:blipFill>
        <p:spPr>
          <a:xfrm>
            <a:off x="6321425" y="1938655"/>
            <a:ext cx="4645660" cy="3609975"/>
          </a:xfrm>
          <a:prstGeom prst="rect">
            <a:avLst/>
          </a:prstGeom>
        </p:spPr>
      </p:pic>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613410" y="1748155"/>
            <a:ext cx="7846060" cy="4399915"/>
          </a:xfrm>
          <a:prstGeom prst="rect">
            <a:avLst/>
          </a:prstGeom>
          <a:noFill/>
        </p:spPr>
        <p:txBody>
          <a:bodyPr wrap="square" rtlCol="0">
            <a:spAutoFit/>
          </a:bodyPr>
          <a:p>
            <a:pPr indent="457200"/>
            <a:r>
              <a:rPr lang="zh-CN" altLang="en-US" sz="2800" b="1" i="1">
                <a:solidFill>
                  <a:schemeClr val="bg1"/>
                </a:solidFill>
              </a:rPr>
              <a:t>二极管</a:t>
            </a:r>
            <a:endParaRPr lang="zh-CN" altLang="en-US" sz="2800" b="1" i="1">
              <a:solidFill>
                <a:schemeClr val="bg1"/>
              </a:solidFill>
            </a:endParaRPr>
          </a:p>
          <a:p>
            <a:pPr marL="457200" lvl="1" indent="457200"/>
            <a:endParaRPr lang="zh-CN" altLang="en-US">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发光二极管</a:t>
            </a:r>
            <a:endParaRPr lang="zh-CN" altLang="en-US" b="1">
              <a:solidFill>
                <a:schemeClr val="bg1"/>
              </a:solidFill>
              <a:latin typeface="+mn-ea"/>
            </a:endParaRPr>
          </a:p>
          <a:p>
            <a:pPr marL="914400" lvl="2" indent="457200"/>
            <a:r>
              <a:rPr lang="zh-CN" altLang="en-US" b="1">
                <a:solidFill>
                  <a:schemeClr val="bg1"/>
                </a:solidFill>
                <a:latin typeface="+mn-ea"/>
              </a:rPr>
              <a:t>日常生活中用到的</a:t>
            </a:r>
            <a:r>
              <a:rPr lang="en-US" altLang="zh-CN" b="1">
                <a:solidFill>
                  <a:schemeClr val="bg1"/>
                </a:solidFill>
                <a:latin typeface="+mn-ea"/>
              </a:rPr>
              <a:t>LED</a:t>
            </a:r>
            <a:r>
              <a:rPr lang="zh-CN" altLang="en-US" b="1">
                <a:solidFill>
                  <a:schemeClr val="bg1"/>
                </a:solidFill>
                <a:latin typeface="+mn-ea"/>
              </a:rPr>
              <a:t>灯的主要材料</a:t>
            </a:r>
            <a:endParaRPr lang="zh-CN" altLang="en-US" b="1">
              <a:solidFill>
                <a:schemeClr val="bg1"/>
              </a:solidFill>
              <a:latin typeface="+mn-ea"/>
            </a:endParaRPr>
          </a:p>
          <a:p>
            <a:pPr marL="457200" lvl="1" indent="457200"/>
            <a:r>
              <a:rPr lang="zh-CN" altLang="en-US" b="1">
                <a:solidFill>
                  <a:schemeClr val="bg1"/>
                </a:solidFill>
                <a:latin typeface="+mn-ea"/>
              </a:rPr>
              <a:t>就是发光二极管，在施加正向电压时能够</a:t>
            </a:r>
            <a:endParaRPr lang="zh-CN" altLang="en-US" b="1">
              <a:solidFill>
                <a:schemeClr val="bg1"/>
              </a:solidFill>
              <a:latin typeface="+mn-ea"/>
            </a:endParaRPr>
          </a:p>
          <a:p>
            <a:pPr marL="457200" lvl="1" indent="457200"/>
            <a:r>
              <a:rPr lang="zh-CN" altLang="en-US" b="1">
                <a:solidFill>
                  <a:schemeClr val="bg1"/>
                </a:solidFill>
                <a:latin typeface="+mn-ea"/>
              </a:rPr>
              <a:t>发光。</a:t>
            </a:r>
            <a:endParaRPr lang="zh-CN" altLang="en-US" b="1">
              <a:solidFill>
                <a:schemeClr val="bg1"/>
              </a:solidFill>
              <a:latin typeface="+mn-ea"/>
            </a:endParaRPr>
          </a:p>
          <a:p>
            <a:pPr marL="457200" lvl="1" indent="457200"/>
            <a:endParaRPr lang="zh-CN" altLang="en-US" b="1">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稳压二极管</a:t>
            </a:r>
            <a:endParaRPr lang="zh-CN" altLang="en-US" b="1">
              <a:solidFill>
                <a:schemeClr val="bg1"/>
              </a:solidFill>
              <a:latin typeface="+mn-ea"/>
            </a:endParaRPr>
          </a:p>
          <a:p>
            <a:pPr marL="914400" lvl="2" indent="457200"/>
            <a:r>
              <a:rPr lang="zh-CN" altLang="en-US" b="1">
                <a:solidFill>
                  <a:schemeClr val="bg1"/>
                </a:solidFill>
                <a:latin typeface="+mn-ea"/>
              </a:rPr>
              <a:t>存在反向击穿电压，当输入的反向电</a:t>
            </a:r>
            <a:endParaRPr lang="zh-CN" altLang="en-US" b="1">
              <a:solidFill>
                <a:schemeClr val="bg1"/>
              </a:solidFill>
              <a:latin typeface="+mn-ea"/>
            </a:endParaRPr>
          </a:p>
          <a:p>
            <a:pPr marL="457200" lvl="1" indent="457200"/>
            <a:r>
              <a:rPr lang="zh-CN" altLang="en-US" b="1">
                <a:solidFill>
                  <a:schemeClr val="bg1"/>
                </a:solidFill>
                <a:latin typeface="+mn-ea"/>
              </a:rPr>
              <a:t>压大于反向击穿电压时会被钳位。一般用</a:t>
            </a:r>
            <a:endParaRPr lang="zh-CN" altLang="en-US" b="1">
              <a:solidFill>
                <a:schemeClr val="bg1"/>
              </a:solidFill>
              <a:latin typeface="+mn-ea"/>
            </a:endParaRPr>
          </a:p>
          <a:p>
            <a:pPr marL="457200" lvl="1" indent="457200"/>
            <a:r>
              <a:rPr lang="zh-CN" altLang="en-US" b="1">
                <a:solidFill>
                  <a:schemeClr val="bg1"/>
                </a:solidFill>
                <a:latin typeface="+mn-ea"/>
              </a:rPr>
              <a:t>来限制输入电压的大小。</a:t>
            </a:r>
            <a:endParaRPr lang="zh-CN" altLang="en-US" b="1">
              <a:solidFill>
                <a:schemeClr val="bg1"/>
              </a:solidFill>
              <a:latin typeface="+mn-ea"/>
            </a:endParaRPr>
          </a:p>
          <a:p>
            <a:pPr marL="457200" lvl="1" indent="457200"/>
            <a:endParaRPr lang="en-US" altLang="zh-CN" b="1">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肖特基二极管</a:t>
            </a:r>
            <a:endParaRPr lang="zh-CN" altLang="en-US" b="1">
              <a:solidFill>
                <a:schemeClr val="bg1"/>
              </a:solidFill>
              <a:latin typeface="+mn-ea"/>
            </a:endParaRPr>
          </a:p>
          <a:p>
            <a:pPr marL="914400" lvl="2" indent="457200"/>
            <a:r>
              <a:rPr lang="zh-CN" altLang="en-US" b="1">
                <a:solidFill>
                  <a:schemeClr val="bg1"/>
                </a:solidFill>
                <a:latin typeface="+mn-ea"/>
              </a:rPr>
              <a:t>低损耗，正向压降小，反向恢复时间</a:t>
            </a:r>
            <a:endParaRPr lang="zh-CN" altLang="en-US" b="1">
              <a:solidFill>
                <a:schemeClr val="bg1"/>
              </a:solidFill>
              <a:latin typeface="+mn-ea"/>
            </a:endParaRPr>
          </a:p>
          <a:p>
            <a:pPr marL="457200" lvl="1" indent="457200"/>
            <a:r>
              <a:rPr lang="zh-CN" altLang="en-US" b="1">
                <a:solidFill>
                  <a:schemeClr val="bg1"/>
                </a:solidFill>
                <a:latin typeface="+mn-ea"/>
              </a:rPr>
              <a:t>短适合作为开关电路中的整流管。</a:t>
            </a:r>
            <a:endParaRPr lang="zh-CN" altLang="en-US" b="1">
              <a:solidFill>
                <a:schemeClr val="bg1"/>
              </a:solidFill>
              <a:latin typeface="+mn-ea"/>
            </a:endParaRPr>
          </a:p>
        </p:txBody>
      </p:sp>
      <p:sp>
        <p:nvSpPr>
          <p:cNvPr id="5" name="平行四边形 4"/>
          <p:cNvSpPr/>
          <p:nvPr/>
        </p:nvSpPr>
        <p:spPr>
          <a:xfrm>
            <a:off x="1254760" y="155130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7" name="图片 6"/>
          <p:cNvPicPr>
            <a:picLocks noChangeAspect="1"/>
          </p:cNvPicPr>
          <p:nvPr>
            <p:custDataLst>
              <p:tags r:id="rId3"/>
            </p:custDataLst>
          </p:nvPr>
        </p:nvPicPr>
        <p:blipFill>
          <a:blip r:embed="rId4"/>
          <a:stretch>
            <a:fillRect/>
          </a:stretch>
        </p:blipFill>
        <p:spPr>
          <a:xfrm>
            <a:off x="6457950" y="2583180"/>
            <a:ext cx="2383155" cy="137477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457950" y="4144645"/>
            <a:ext cx="2383155" cy="1406525"/>
          </a:xfrm>
          <a:prstGeom prst="rect">
            <a:avLst/>
          </a:prstGeom>
        </p:spPr>
      </p:pic>
      <p:pic>
        <p:nvPicPr>
          <p:cNvPr id="2" name="内容占位符 8"/>
          <p:cNvPicPr>
            <a:picLocks noGrp="1" noChangeAspect="1"/>
          </p:cNvPicPr>
          <p:nvPr>
            <p:custDataLst>
              <p:tags r:id="rId7"/>
            </p:custDataLst>
          </p:nvPr>
        </p:nvPicPr>
        <p:blipFill>
          <a:blip r:embed="rId8">
            <a:extLst>
              <a:ext uri="{28A0092B-C50C-407E-A947-70E740481C1C}">
                <a14:useLocalDpi xmlns:a14="http://schemas.microsoft.com/office/drawing/2010/main" val="0"/>
              </a:ext>
            </a:extLst>
          </a:blip>
          <a:srcRect l="24855" t="14581" r="24897" b="20319"/>
          <a:stretch>
            <a:fillRect/>
          </a:stretch>
        </p:blipFill>
        <p:spPr>
          <a:xfrm>
            <a:off x="8986520" y="2360930"/>
            <a:ext cx="1924685" cy="1399540"/>
          </a:xfrm>
          <a:prstGeom prst="rect">
            <a:avLst/>
          </a:prstGeom>
        </p:spPr>
      </p:pic>
      <p:pic>
        <p:nvPicPr>
          <p:cNvPr id="12" name="图片 11"/>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8986520" y="3885565"/>
            <a:ext cx="2566035" cy="1924685"/>
          </a:xfrm>
          <a:prstGeom prst="rect">
            <a:avLst/>
          </a:prstGeom>
        </p:spPr>
      </p:pic>
      <p:pic>
        <p:nvPicPr>
          <p:cNvPr id="3" name="内容占位符 5"/>
          <p:cNvPicPr>
            <a:picLocks noGrp="1"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8986520" y="526415"/>
            <a:ext cx="1709420" cy="1709420"/>
          </a:xfrm>
          <a:prstGeom prst="rect">
            <a:avLst/>
          </a:prstGeom>
        </p:spPr>
      </p:pic>
      <p:pic>
        <p:nvPicPr>
          <p:cNvPr id="21" name="图片 20"/>
          <p:cNvPicPr>
            <a:picLocks noChangeAspect="1"/>
          </p:cNvPicPr>
          <p:nvPr>
            <p:custDataLst>
              <p:tags r:id="rId13"/>
            </p:custDataLst>
          </p:nvPr>
        </p:nvPicPr>
        <p:blipFill>
          <a:blip r:embed="rId14">
            <a:extLst>
              <a:ext uri="{28A0092B-C50C-407E-A947-70E740481C1C}">
                <a14:useLocalDpi xmlns:a14="http://schemas.microsoft.com/office/drawing/2010/main" val="0"/>
              </a:ext>
            </a:extLst>
          </a:blip>
          <a:stretch>
            <a:fillRect/>
          </a:stretch>
        </p:blipFill>
        <p:spPr>
          <a:xfrm>
            <a:off x="6715760" y="238760"/>
            <a:ext cx="2125345" cy="2211070"/>
          </a:xfrm>
          <a:prstGeom prst="rect">
            <a:avLst/>
          </a:prstGeom>
        </p:spPr>
      </p:pic>
    </p:spTree>
    <p:custDataLst>
      <p:tags r:id="rId1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1108710" y="1938655"/>
            <a:ext cx="7846060" cy="1353185"/>
          </a:xfrm>
          <a:prstGeom prst="rect">
            <a:avLst/>
          </a:prstGeom>
          <a:noFill/>
        </p:spPr>
        <p:txBody>
          <a:bodyPr wrap="square" rtlCol="0">
            <a:spAutoFit/>
          </a:bodyPr>
          <a:p>
            <a:pPr indent="457200"/>
            <a:r>
              <a:rPr lang="zh-CN" altLang="en-US" sz="2800" b="1" i="1">
                <a:solidFill>
                  <a:schemeClr val="bg1"/>
                </a:solidFill>
              </a:rPr>
              <a:t>二极管的极性判断</a:t>
            </a:r>
            <a:endParaRPr lang="zh-CN" altLang="en-US" sz="2800" b="1" i="1">
              <a:solidFill>
                <a:schemeClr val="bg1"/>
              </a:solidFill>
            </a:endParaRPr>
          </a:p>
          <a:p>
            <a:pPr marL="457200" lvl="1" indent="457200"/>
            <a:endParaRPr lang="zh-CN" altLang="en-US">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直插式元器件</a:t>
            </a:r>
            <a:endParaRPr lang="zh-CN" altLang="en-US" b="1">
              <a:solidFill>
                <a:schemeClr val="bg1"/>
              </a:solidFill>
              <a:latin typeface="+mn-ea"/>
            </a:endParaRPr>
          </a:p>
          <a:p>
            <a:pPr marL="914400" lvl="2" indent="457200"/>
            <a:r>
              <a:rPr lang="zh-CN" altLang="en-US" b="1">
                <a:solidFill>
                  <a:schemeClr val="bg1"/>
                </a:solidFill>
                <a:latin typeface="+mn-ea"/>
              </a:rPr>
              <a:t>常见直插式二极管封装有如下几种具体极性判断方法如下：</a:t>
            </a:r>
            <a:endParaRPr lang="zh-CN" altLang="en-US" b="1">
              <a:solidFill>
                <a:schemeClr val="bg1"/>
              </a:solidFill>
              <a:latin typeface="+mn-ea"/>
            </a:endParaRPr>
          </a:p>
        </p:txBody>
      </p:sp>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2" name="图片 1"/>
          <p:cNvPicPr>
            <a:picLocks noChangeAspect="1"/>
          </p:cNvPicPr>
          <p:nvPr>
            <p:custDataLst>
              <p:tags r:id="rId3"/>
            </p:custDataLst>
          </p:nvPr>
        </p:nvPicPr>
        <p:blipFill>
          <a:blip r:embed="rId4"/>
          <a:stretch>
            <a:fillRect/>
          </a:stretch>
        </p:blipFill>
        <p:spPr>
          <a:xfrm>
            <a:off x="1899920" y="3429000"/>
            <a:ext cx="2887345" cy="265493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5118100" y="3428365"/>
            <a:ext cx="2472690" cy="265493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7844790" y="3428365"/>
            <a:ext cx="2872105" cy="2651125"/>
          </a:xfrm>
          <a:prstGeom prst="rect">
            <a:avLst/>
          </a:prstGeom>
        </p:spPr>
      </p:pic>
    </p:spTree>
    <p:custDataLst>
      <p:tags r:id="rId9"/>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1108710" y="1808480"/>
            <a:ext cx="7846060" cy="1353185"/>
          </a:xfrm>
          <a:prstGeom prst="rect">
            <a:avLst/>
          </a:prstGeom>
          <a:noFill/>
        </p:spPr>
        <p:txBody>
          <a:bodyPr wrap="square" rtlCol="0">
            <a:spAutoFit/>
          </a:bodyPr>
          <a:p>
            <a:pPr indent="457200"/>
            <a:r>
              <a:rPr lang="zh-CN" altLang="en-US" sz="2800" b="1" i="1">
                <a:solidFill>
                  <a:schemeClr val="bg1"/>
                </a:solidFill>
              </a:rPr>
              <a:t>二极管的极性判断</a:t>
            </a:r>
            <a:endParaRPr lang="zh-CN" altLang="en-US" sz="2800" b="1" i="1">
              <a:solidFill>
                <a:schemeClr val="bg1"/>
              </a:solidFill>
            </a:endParaRPr>
          </a:p>
          <a:p>
            <a:pPr marL="457200" lvl="1" indent="457200"/>
            <a:endParaRPr lang="zh-CN" altLang="en-US">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贴片式元器件</a:t>
            </a:r>
            <a:endParaRPr lang="zh-CN" altLang="en-US" b="1">
              <a:solidFill>
                <a:schemeClr val="bg1"/>
              </a:solidFill>
              <a:latin typeface="+mn-ea"/>
            </a:endParaRPr>
          </a:p>
          <a:p>
            <a:pPr marL="914400" lvl="2" indent="457200"/>
            <a:r>
              <a:rPr lang="zh-CN" altLang="en-US" b="1">
                <a:solidFill>
                  <a:schemeClr val="bg1"/>
                </a:solidFill>
                <a:latin typeface="+mn-ea"/>
              </a:rPr>
              <a:t>常见贴片二极管封装有如下几种具体极性判断方法如下：</a:t>
            </a:r>
            <a:endParaRPr lang="zh-CN" altLang="en-US" b="1">
              <a:solidFill>
                <a:schemeClr val="bg1"/>
              </a:solidFill>
              <a:latin typeface="+mn-ea"/>
            </a:endParaRPr>
          </a:p>
        </p:txBody>
      </p:sp>
      <p:sp>
        <p:nvSpPr>
          <p:cNvPr id="5" name="平行四边形 4"/>
          <p:cNvSpPr/>
          <p:nvPr/>
        </p:nvSpPr>
        <p:spPr>
          <a:xfrm>
            <a:off x="1108710" y="1639570"/>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7" name="图片 6"/>
          <p:cNvPicPr>
            <a:picLocks noChangeAspect="1"/>
          </p:cNvPicPr>
          <p:nvPr>
            <p:custDataLst>
              <p:tags r:id="rId3"/>
            </p:custDataLst>
          </p:nvPr>
        </p:nvPicPr>
        <p:blipFill>
          <a:blip r:embed="rId4"/>
          <a:stretch>
            <a:fillRect/>
          </a:stretch>
        </p:blipFill>
        <p:spPr>
          <a:xfrm>
            <a:off x="2183130" y="3429000"/>
            <a:ext cx="2590800" cy="213360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4937125" y="3438525"/>
            <a:ext cx="2876550" cy="2124075"/>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7976870" y="3438525"/>
            <a:ext cx="2998470" cy="2124710"/>
          </a:xfrm>
          <a:prstGeom prst="rect">
            <a:avLst/>
          </a:prstGeom>
        </p:spPr>
      </p:pic>
    </p:spTree>
    <p:custDataLst>
      <p:tags r:id="rId9"/>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p:cNvSpPr>
            <a:spLocks noGrp="1"/>
          </p:cNvSpPr>
          <p:nvPr>
            <p:custDataLst>
              <p:tags r:id="rId1"/>
            </p:custDataLst>
          </p:nvPr>
        </p:nvSpPr>
        <p:spPr>
          <a:xfrm>
            <a:off x="388620" y="1347029"/>
            <a:ext cx="5657850" cy="5065053"/>
          </a:xfrm>
          <a:prstGeom prst="rect">
            <a:avLst/>
          </a:prstGeom>
        </p:spPr>
        <p:txBody>
          <a:bodyPr vert="horz" wrap="square"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tx1"/>
                </a:solidFill>
              </a:rPr>
              <a:t>通用二极管</a:t>
            </a:r>
            <a:endParaRPr lang="zh-CN" altLang="en-US" sz="1800" dirty="0">
              <a:solidFill>
                <a:schemeClr val="tx1"/>
              </a:solidFill>
            </a:endParaRPr>
          </a:p>
          <a:p>
            <a:pPr>
              <a:lnSpc>
                <a:spcPct val="110000"/>
              </a:lnSpc>
            </a:pPr>
            <a:br>
              <a:rPr lang="en-US" altLang="zh-CN" sz="1800" dirty="0">
                <a:solidFill>
                  <a:schemeClr val="tx1"/>
                </a:solidFill>
              </a:rPr>
            </a:br>
            <a:r>
              <a:rPr lang="en-US" altLang="zh-CN" sz="1800" dirty="0">
                <a:solidFill>
                  <a:schemeClr val="tx1"/>
                </a:solidFill>
              </a:rPr>
              <a:t>(1) </a:t>
            </a:r>
            <a:r>
              <a:rPr lang="zh-CN" altLang="en-US" sz="1800" dirty="0">
                <a:solidFill>
                  <a:schemeClr val="tx1"/>
                </a:solidFill>
              </a:rPr>
              <a:t>双二极管钳位保护电路</a:t>
            </a:r>
            <a:br>
              <a:rPr lang="en-US" altLang="zh-CN" sz="1800" dirty="0">
                <a:solidFill>
                  <a:schemeClr val="tx1"/>
                </a:solidFill>
              </a:rPr>
            </a:br>
            <a:r>
              <a:rPr lang="zh-CN" altLang="en-US" sz="1800" dirty="0">
                <a:solidFill>
                  <a:schemeClr val="tx1"/>
                </a:solidFill>
              </a:rPr>
              <a:t>常用于</a:t>
            </a:r>
            <a:r>
              <a:rPr lang="en-US" altLang="zh-CN" sz="1800" dirty="0">
                <a:solidFill>
                  <a:schemeClr val="tx1"/>
                </a:solidFill>
              </a:rPr>
              <a:t>ADC</a:t>
            </a:r>
            <a:r>
              <a:rPr lang="zh-CN" altLang="en-US" sz="1800" dirty="0">
                <a:solidFill>
                  <a:schemeClr val="tx1"/>
                </a:solidFill>
              </a:rPr>
              <a:t>输入保护</a:t>
            </a: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br>
              <a:rPr lang="en-US" altLang="zh-CN" sz="1800" dirty="0">
                <a:solidFill>
                  <a:schemeClr val="tx1"/>
                </a:solidFill>
              </a:rPr>
            </a:br>
            <a:r>
              <a:rPr lang="zh-CN" altLang="en-US" sz="1800" dirty="0">
                <a:solidFill>
                  <a:schemeClr val="tx1"/>
                </a:solidFill>
              </a:rPr>
              <a:t>（不考虑导通压降）</a:t>
            </a:r>
            <a:br>
              <a:rPr lang="en-US" altLang="zh-CN" sz="1800" dirty="0">
                <a:solidFill>
                  <a:schemeClr val="tx1"/>
                </a:solidFill>
              </a:rPr>
            </a:br>
            <a:r>
              <a:rPr lang="zh-CN" altLang="en-US" sz="1800" dirty="0">
                <a:solidFill>
                  <a:schemeClr val="tx1"/>
                </a:solidFill>
              </a:rPr>
              <a:t>正常状态：</a:t>
            </a:r>
            <a:r>
              <a:rPr lang="en-US" altLang="zh-CN" sz="1800" dirty="0">
                <a:solidFill>
                  <a:schemeClr val="tx1"/>
                </a:solidFill>
              </a:rPr>
              <a:t>D1</a:t>
            </a:r>
            <a:r>
              <a:rPr lang="zh-CN" altLang="en-US" sz="1800" dirty="0">
                <a:solidFill>
                  <a:schemeClr val="tx1"/>
                </a:solidFill>
              </a:rPr>
              <a:t>、</a:t>
            </a:r>
            <a:r>
              <a:rPr lang="en-US" altLang="zh-CN" sz="1800" dirty="0">
                <a:solidFill>
                  <a:schemeClr val="tx1"/>
                </a:solidFill>
              </a:rPr>
              <a:t>D2</a:t>
            </a:r>
            <a:r>
              <a:rPr lang="zh-CN" altLang="en-US" sz="1800" dirty="0">
                <a:solidFill>
                  <a:schemeClr val="tx1"/>
                </a:solidFill>
              </a:rPr>
              <a:t>截止，</a:t>
            </a:r>
            <a:r>
              <a:rPr lang="en-US" altLang="zh-CN" sz="1800" dirty="0">
                <a:solidFill>
                  <a:schemeClr val="tx1"/>
                </a:solidFill>
              </a:rPr>
              <a:t>VBUS</a:t>
            </a:r>
            <a:r>
              <a:rPr lang="zh-CN" altLang="en-US" sz="1800" dirty="0">
                <a:solidFill>
                  <a:schemeClr val="tx1"/>
                </a:solidFill>
              </a:rPr>
              <a:t>正常输入</a:t>
            </a:r>
            <a:br>
              <a:rPr lang="en-US" altLang="zh-CN" sz="1800" dirty="0">
                <a:solidFill>
                  <a:schemeClr val="tx1"/>
                </a:solidFill>
              </a:rPr>
            </a:br>
            <a:r>
              <a:rPr lang="zh-CN" altLang="en-US" sz="1800" dirty="0">
                <a:solidFill>
                  <a:schemeClr val="tx1"/>
                </a:solidFill>
              </a:rPr>
              <a:t>正向钳位：</a:t>
            </a:r>
            <a:r>
              <a:rPr lang="en-US" altLang="zh-CN" sz="1800" dirty="0">
                <a:solidFill>
                  <a:schemeClr val="tx1"/>
                </a:solidFill>
              </a:rPr>
              <a:t>D1</a:t>
            </a:r>
            <a:r>
              <a:rPr lang="zh-CN" altLang="en-US" sz="1800" dirty="0">
                <a:solidFill>
                  <a:schemeClr val="tx1"/>
                </a:solidFill>
              </a:rPr>
              <a:t>截止，</a:t>
            </a:r>
            <a:r>
              <a:rPr lang="en-US" altLang="zh-CN" sz="1800" dirty="0">
                <a:solidFill>
                  <a:schemeClr val="tx1"/>
                </a:solidFill>
              </a:rPr>
              <a:t>D2</a:t>
            </a:r>
            <a:r>
              <a:rPr lang="zh-CN" altLang="en-US" sz="1800" dirty="0">
                <a:solidFill>
                  <a:schemeClr val="tx1"/>
                </a:solidFill>
              </a:rPr>
              <a:t>导通，</a:t>
            </a:r>
            <a:r>
              <a:rPr lang="en-US" altLang="zh-CN" sz="1800" dirty="0">
                <a:solidFill>
                  <a:schemeClr val="tx1"/>
                </a:solidFill>
              </a:rPr>
              <a:t>VBUS</a:t>
            </a:r>
            <a:r>
              <a:rPr lang="zh-CN" altLang="en-US" sz="1800" dirty="0">
                <a:solidFill>
                  <a:schemeClr val="tx1"/>
                </a:solidFill>
              </a:rPr>
              <a:t>钳位</a:t>
            </a:r>
            <a:r>
              <a:rPr lang="en-US" altLang="zh-CN" sz="1800" dirty="0">
                <a:solidFill>
                  <a:schemeClr val="tx1"/>
                </a:solidFill>
              </a:rPr>
              <a:t> 3V3</a:t>
            </a:r>
            <a:br>
              <a:rPr lang="en-US" altLang="zh-CN" sz="1800" dirty="0">
                <a:solidFill>
                  <a:schemeClr val="tx1"/>
                </a:solidFill>
              </a:rPr>
            </a:br>
            <a:r>
              <a:rPr lang="zh-CN" altLang="en-US" sz="1800" dirty="0">
                <a:solidFill>
                  <a:schemeClr val="tx1"/>
                </a:solidFill>
              </a:rPr>
              <a:t>负向钳位：</a:t>
            </a:r>
            <a:r>
              <a:rPr lang="en-US" altLang="zh-CN" sz="1800" dirty="0">
                <a:solidFill>
                  <a:schemeClr val="tx1"/>
                </a:solidFill>
              </a:rPr>
              <a:t>D1</a:t>
            </a:r>
            <a:r>
              <a:rPr lang="zh-CN" altLang="en-US" sz="1800" dirty="0">
                <a:solidFill>
                  <a:schemeClr val="tx1"/>
                </a:solidFill>
              </a:rPr>
              <a:t>导通，</a:t>
            </a:r>
            <a:r>
              <a:rPr lang="en-US" altLang="zh-CN" sz="1800" dirty="0">
                <a:solidFill>
                  <a:schemeClr val="tx1"/>
                </a:solidFill>
              </a:rPr>
              <a:t>D2</a:t>
            </a:r>
            <a:r>
              <a:rPr lang="zh-CN" altLang="en-US" sz="1800" dirty="0">
                <a:solidFill>
                  <a:schemeClr val="tx1"/>
                </a:solidFill>
              </a:rPr>
              <a:t>截止，</a:t>
            </a:r>
            <a:r>
              <a:rPr lang="en-US" altLang="zh-CN" sz="1800" dirty="0">
                <a:solidFill>
                  <a:schemeClr val="tx1"/>
                </a:solidFill>
              </a:rPr>
              <a:t>VBUS</a:t>
            </a:r>
            <a:r>
              <a:rPr lang="zh-CN" altLang="en-US" sz="1800" dirty="0">
                <a:solidFill>
                  <a:schemeClr val="tx1"/>
                </a:solidFill>
              </a:rPr>
              <a:t>钳位</a:t>
            </a:r>
            <a:r>
              <a:rPr lang="en-US" altLang="zh-CN" sz="1800" dirty="0">
                <a:solidFill>
                  <a:schemeClr val="tx1"/>
                </a:solidFill>
              </a:rPr>
              <a:t> GND</a:t>
            </a:r>
            <a:endParaRPr lang="en-US" altLang="zh-CN" sz="1800" dirty="0">
              <a:solidFill>
                <a:schemeClr val="tx1"/>
              </a:solidFill>
            </a:endParaRPr>
          </a:p>
        </p:txBody>
      </p:sp>
      <p:sp>
        <p:nvSpPr>
          <p:cNvPr id="6" name="内容占位符 3"/>
          <p:cNvSpPr>
            <a:spLocks noGrp="1"/>
          </p:cNvSpPr>
          <p:nvPr>
            <p:custDataLst>
              <p:tags r:id="rId2"/>
            </p:custDataLst>
          </p:nvPr>
        </p:nvSpPr>
        <p:spPr>
          <a:xfrm>
            <a:off x="5619749" y="1507943"/>
            <a:ext cx="6297529" cy="5065053"/>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1800" dirty="0">
                <a:solidFill>
                  <a:schemeClr val="tx1"/>
                </a:solidFill>
              </a:rPr>
              <a:t>肖特基二极管</a:t>
            </a:r>
            <a:br>
              <a:rPr lang="en-US" altLang="zh-CN" sz="1800" dirty="0">
                <a:solidFill>
                  <a:schemeClr val="tx1"/>
                </a:solidFill>
              </a:rPr>
            </a:br>
            <a:r>
              <a:rPr lang="zh-CN" altLang="en-US" sz="1800" dirty="0">
                <a:solidFill>
                  <a:schemeClr val="tx1"/>
                </a:solidFill>
              </a:rPr>
              <a:t>优点：正向导通电压低，损耗小</a:t>
            </a:r>
            <a:br>
              <a:rPr lang="en-US" altLang="zh-CN" sz="1800" dirty="0">
                <a:solidFill>
                  <a:schemeClr val="tx1"/>
                </a:solidFill>
              </a:rPr>
            </a:br>
            <a:r>
              <a:rPr lang="en-US" altLang="zh-CN" sz="1800" dirty="0">
                <a:solidFill>
                  <a:schemeClr val="tx1"/>
                </a:solidFill>
              </a:rPr>
              <a:t>	</a:t>
            </a:r>
            <a:r>
              <a:rPr lang="zh-CN" altLang="zh-CN" sz="1800" dirty="0">
                <a:solidFill>
                  <a:schemeClr val="tx1"/>
                </a:solidFill>
                <a:effectLst/>
                <a:cs typeface="Times New Roman" panose="02020603050405020304" pitchFamily="18" charset="0"/>
              </a:rPr>
              <a:t>反向恢复时间短</a:t>
            </a:r>
            <a:r>
              <a:rPr lang="zh-CN" altLang="en-US" sz="1800" dirty="0">
                <a:solidFill>
                  <a:schemeClr val="tx1"/>
                </a:solidFill>
                <a:effectLst/>
                <a:cs typeface="Times New Roman" panose="02020603050405020304" pitchFamily="18" charset="0"/>
              </a:rPr>
              <a:t>，</a:t>
            </a:r>
            <a:r>
              <a:rPr lang="zh-CN" altLang="zh-CN" sz="1800" dirty="0">
                <a:solidFill>
                  <a:schemeClr val="tx1"/>
                </a:solidFill>
                <a:effectLst/>
                <a:cs typeface="Times New Roman" panose="02020603050405020304" pitchFamily="18" charset="0"/>
              </a:rPr>
              <a:t>可以更快完成导通截止的转换</a:t>
            </a:r>
            <a:br>
              <a:rPr lang="en-US" altLang="zh-CN" sz="1800" dirty="0">
                <a:solidFill>
                  <a:schemeClr val="tx1"/>
                </a:solidFill>
                <a:effectLst/>
                <a:cs typeface="Times New Roman" panose="02020603050405020304" pitchFamily="18" charset="0"/>
              </a:rPr>
            </a:br>
            <a:r>
              <a:rPr lang="zh-CN" altLang="en-US" sz="1800" dirty="0">
                <a:solidFill>
                  <a:schemeClr val="tx1"/>
                </a:solidFill>
                <a:effectLst/>
                <a:cs typeface="Times New Roman" panose="02020603050405020304" pitchFamily="18" charset="0"/>
              </a:rPr>
              <a:t>缺点：反向漏电流大，可能导致反向导通</a:t>
            </a:r>
            <a:br>
              <a:rPr lang="en-US" altLang="zh-CN" sz="1800" dirty="0">
                <a:solidFill>
                  <a:schemeClr val="tx1"/>
                </a:solidFill>
                <a:effectLst/>
                <a:cs typeface="Times New Roman" panose="02020603050405020304" pitchFamily="18" charset="0"/>
              </a:rPr>
            </a:br>
            <a:br>
              <a:rPr lang="en-US" altLang="zh-CN" sz="1800" dirty="0">
                <a:solidFill>
                  <a:schemeClr val="tx1"/>
                </a:solidFill>
                <a:effectLst/>
                <a:cs typeface="Times New Roman" panose="02020603050405020304" pitchFamily="18" charset="0"/>
              </a:rPr>
            </a:br>
            <a:br>
              <a:rPr lang="en-US" altLang="zh-CN" sz="1800" dirty="0">
                <a:solidFill>
                  <a:schemeClr val="tx1"/>
                </a:solidFill>
              </a:rPr>
            </a:br>
            <a:endParaRPr lang="en-US" altLang="zh-CN" sz="1800" dirty="0">
              <a:solidFill>
                <a:schemeClr val="tx1"/>
              </a:solidFill>
            </a:endParaRPr>
          </a:p>
        </p:txBody>
      </p:sp>
      <p:pic>
        <p:nvPicPr>
          <p:cNvPr id="5" name="图片 4"/>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233619" y="2693330"/>
            <a:ext cx="2851102" cy="2006332"/>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918663" y="3099105"/>
            <a:ext cx="5542368" cy="2555746"/>
          </a:xfrm>
          <a:prstGeom prst="rect">
            <a:avLst/>
          </a:prstGeom>
        </p:spPr>
      </p:pic>
      <p:sp>
        <p:nvSpPr>
          <p:cNvPr id="8" name="矩形 7"/>
          <p:cNvSpPr/>
          <p:nvPr>
            <p:custDataLst>
              <p:tags r:id="rId7"/>
            </p:custDataLst>
          </p:nvPr>
        </p:nvSpPr>
        <p:spPr>
          <a:xfrm>
            <a:off x="5918663" y="3416976"/>
            <a:ext cx="1817642" cy="294774"/>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custDataLst>
              <p:tags r:id="rId8"/>
            </p:custDataLst>
          </p:nvPr>
        </p:nvSpPr>
        <p:spPr>
          <a:xfrm>
            <a:off x="5918663" y="5360110"/>
            <a:ext cx="1817642" cy="294774"/>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p:cNvSpPr txBox="1"/>
          <p:nvPr>
            <p:custDataLst>
              <p:tags r:id="rId9"/>
            </p:custDataLst>
          </p:nvPr>
        </p:nvSpPr>
        <p:spPr>
          <a:xfrm>
            <a:off x="5891592" y="3694721"/>
            <a:ext cx="1871784" cy="306705"/>
          </a:xfrm>
          <a:prstGeom prst="rect">
            <a:avLst/>
          </a:prstGeom>
          <a:noFill/>
        </p:spPr>
        <p:txBody>
          <a:bodyPr wrap="square" rtlCol="0">
            <a:normAutofit fontScale="90000"/>
          </a:bodyPr>
          <a:lstStyle/>
          <a:p>
            <a:r>
              <a:rPr lang="zh-CN" altLang="en-US" sz="1400" dirty="0">
                <a:solidFill>
                  <a:schemeClr val="bg1"/>
                </a:solidFill>
              </a:rPr>
              <a:t>导通电压</a:t>
            </a:r>
            <a:endParaRPr lang="zh-CN" altLang="en-US" sz="1400" dirty="0">
              <a:solidFill>
                <a:schemeClr val="bg1"/>
              </a:solidFill>
            </a:endParaRPr>
          </a:p>
        </p:txBody>
      </p:sp>
      <p:sp>
        <p:nvSpPr>
          <p:cNvPr id="11" name="文本框 10"/>
          <p:cNvSpPr txBox="1"/>
          <p:nvPr>
            <p:custDataLst>
              <p:tags r:id="rId10"/>
            </p:custDataLst>
          </p:nvPr>
        </p:nvSpPr>
        <p:spPr>
          <a:xfrm>
            <a:off x="6559550" y="5719445"/>
            <a:ext cx="1176655" cy="306705"/>
          </a:xfrm>
          <a:prstGeom prst="rect">
            <a:avLst/>
          </a:prstGeom>
          <a:noFill/>
        </p:spPr>
        <p:txBody>
          <a:bodyPr wrap="square" rtlCol="0">
            <a:normAutofit fontScale="90000"/>
          </a:bodyPr>
          <a:lstStyle/>
          <a:p>
            <a:r>
              <a:rPr lang="zh-CN" altLang="en-US" sz="1400" dirty="0">
                <a:solidFill>
                  <a:schemeClr val="tx1"/>
                </a:solidFill>
              </a:rPr>
              <a:t>反向恢复时间</a:t>
            </a:r>
            <a:endParaRPr lang="zh-CN" altLang="en-US" sz="1400" dirty="0">
              <a:solidFill>
                <a:schemeClr val="tx1"/>
              </a:solidFill>
            </a:endParaRPr>
          </a:p>
        </p:txBody>
      </p:sp>
      <p:sp>
        <p:nvSpPr>
          <p:cNvPr id="14" name="矩形 13"/>
          <p:cNvSpPr/>
          <p:nvPr>
            <p:custDataLst>
              <p:tags r:id="rId11"/>
            </p:custDataLst>
          </p:nvPr>
        </p:nvSpPr>
        <p:spPr>
          <a:xfrm>
            <a:off x="5918663" y="4861799"/>
            <a:ext cx="1817642" cy="294774"/>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文本框 14"/>
          <p:cNvSpPr txBox="1"/>
          <p:nvPr>
            <p:custDataLst>
              <p:tags r:id="rId12"/>
            </p:custDataLst>
          </p:nvPr>
        </p:nvSpPr>
        <p:spPr>
          <a:xfrm>
            <a:off x="6211866" y="4611345"/>
            <a:ext cx="1871784" cy="306705"/>
          </a:xfrm>
          <a:prstGeom prst="rect">
            <a:avLst/>
          </a:prstGeom>
          <a:noFill/>
        </p:spPr>
        <p:txBody>
          <a:bodyPr wrap="square" rtlCol="0">
            <a:normAutofit fontScale="90000"/>
          </a:bodyPr>
          <a:lstStyle/>
          <a:p>
            <a:r>
              <a:rPr lang="zh-CN" altLang="en-US" sz="1400" dirty="0">
                <a:solidFill>
                  <a:schemeClr val="bg1"/>
                </a:solidFill>
              </a:rPr>
              <a:t>反向漏电流</a:t>
            </a:r>
            <a:endParaRPr lang="zh-CN" altLang="en-US" sz="1400" dirty="0">
              <a:solidFill>
                <a:schemeClr val="bg1"/>
              </a:solidFill>
            </a:endParaRPr>
          </a:p>
        </p:txBody>
      </p:sp>
      <p:sp>
        <p:nvSpPr>
          <p:cNvPr id="21" name="标题 20"/>
          <p:cNvSpPr>
            <a:spLocks noGrp="1"/>
          </p:cNvSpPr>
          <p:nvPr>
            <p:ph type="title"/>
            <p:custDataLst>
              <p:tags r:id="rId13"/>
            </p:custDataLst>
          </p:nvPr>
        </p:nvSpPr>
        <p:spPr>
          <a:xfrm>
            <a:off x="361950" y="587330"/>
            <a:ext cx="10800000" cy="720000"/>
          </a:xfrm>
        </p:spPr>
        <p:txBody>
          <a:bodyPr vert="horz" lIns="91440" tIns="45720" rIns="91440" bIns="45720" rtlCol="0" anchor="ctr">
            <a:normAutofit/>
          </a:bodyPr>
          <a:p>
            <a:pPr lvl="0" algn="l">
              <a:buClrTx/>
              <a:buSzTx/>
              <a:buFontTx/>
            </a:pPr>
            <a:r>
              <a:rPr lang="zh-CN" altLang="en-US" smtClean="0">
                <a:sym typeface="+mn-ea"/>
              </a:rPr>
              <a:t>常用功能</a:t>
            </a:r>
            <a:endParaRPr lang="zh-CN" altLang="en-US" smtClean="0">
              <a:sym typeface="+mn-ea"/>
            </a:endParaRPr>
          </a:p>
        </p:txBody>
      </p:sp>
      <p:pic>
        <p:nvPicPr>
          <p:cNvPr id="19" name="图片 18" descr="logo"/>
          <p:cNvPicPr>
            <a:picLocks noChangeAspect="1"/>
          </p:cNvPicPr>
          <p:nvPr/>
        </p:nvPicPr>
        <p:blipFill>
          <a:blip r:embed="rId14"/>
          <a:stretch>
            <a:fillRect/>
          </a:stretch>
        </p:blipFill>
        <p:spPr>
          <a:xfrm>
            <a:off x="2292985" y="-2454275"/>
            <a:ext cx="6858000" cy="6858000"/>
          </a:xfrm>
          <a:prstGeom prst="rect">
            <a:avLst/>
          </a:prstGeom>
        </p:spPr>
      </p:pic>
      <p:sp>
        <p:nvSpPr>
          <p:cNvPr id="2" name="平行四边形 1"/>
          <p:cNvSpPr/>
          <p:nvPr/>
        </p:nvSpPr>
        <p:spPr>
          <a:xfrm>
            <a:off x="2770505" y="1231265"/>
            <a:ext cx="3275965" cy="76200"/>
          </a:xfrm>
          <a:prstGeom prst="parallelogram">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2"/>
              <p:cNvSpPr>
                <a:spLocks noGrp="1"/>
              </p:cNvSpPr>
              <p:nvPr>
                <p:custDataLst>
                  <p:tags r:id="rId1"/>
                </p:custDataLst>
              </p:nvPr>
            </p:nvSpPr>
            <p:spPr>
              <a:xfrm>
                <a:off x="361950" y="997610"/>
                <a:ext cx="5657850" cy="5065053"/>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i="1" dirty="0">
                    <a:solidFill>
                      <a:schemeClr val="tx1"/>
                    </a:solidFill>
                  </a:rPr>
                  <a:t>TVS</a:t>
                </a:r>
                <a:r>
                  <a:rPr lang="en-US" altLang="zh-CN" sz="1800" dirty="0">
                    <a:solidFill>
                      <a:schemeClr val="tx1"/>
                    </a:solidFill>
                  </a:rPr>
                  <a:t> </a:t>
                </a:r>
                <a:br>
                  <a:rPr lang="en-US" altLang="zh-CN" sz="1800" dirty="0">
                    <a:solidFill>
                      <a:schemeClr val="tx1"/>
                    </a:solidFill>
                  </a:rPr>
                </a:br>
                <a:r>
                  <a:rPr lang="zh-CN" altLang="en-US" sz="1800" dirty="0">
                    <a:solidFill>
                      <a:schemeClr val="tx1"/>
                    </a:solidFill>
                  </a:rPr>
                  <a:t>常</a:t>
                </a:r>
                <a:r>
                  <a:rPr lang="zh-CN" altLang="zh-CN" sz="1800" dirty="0">
                    <a:solidFill>
                      <a:schemeClr val="tx1"/>
                    </a:solidFill>
                    <a:effectLst/>
                    <a:cs typeface="Times New Roman" panose="02020603050405020304" pitchFamily="18" charset="0"/>
                  </a:rPr>
                  <a:t>用在电源输入端吸收浪涌</a:t>
                </a:r>
                <a:br>
                  <a:rPr lang="en-US" altLang="zh-CN" sz="1800" dirty="0">
                    <a:solidFill>
                      <a:schemeClr val="tx1"/>
                    </a:solidFill>
                  </a:rPr>
                </a:br>
                <a:r>
                  <a:rPr lang="zh-CN" altLang="en-US" sz="1800" dirty="0">
                    <a:solidFill>
                      <a:schemeClr val="tx1"/>
                    </a:solidFill>
                  </a:rPr>
                  <a:t>选型：</a:t>
                </a:r>
                <a:br>
                  <a:rPr lang="en-US" altLang="zh-CN" sz="1800" dirty="0">
                    <a:solidFill>
                      <a:schemeClr val="tx1"/>
                    </a:solidFill>
                  </a:rPr>
                </a:br>
                <a:r>
                  <a:rPr lang="en-US" altLang="zh-CN" sz="1800" dirty="0">
                    <a:solidFill>
                      <a:schemeClr val="tx1"/>
                    </a:solidFill>
                  </a:rPr>
                  <a:t>(1) </a:t>
                </a:r>
                <a:r>
                  <a:rPr lang="zh-CN" altLang="en-US" sz="1800" dirty="0">
                    <a:solidFill>
                      <a:schemeClr val="tx1"/>
                    </a:solidFill>
                  </a:rPr>
                  <a:t>单极性：反向并接在输入电源</a:t>
                </a:r>
                <a:br>
                  <a:rPr lang="en-US" altLang="zh-CN" sz="1800" dirty="0">
                    <a:solidFill>
                      <a:schemeClr val="tx1"/>
                    </a:solidFill>
                  </a:rPr>
                </a:br>
                <a:r>
                  <a:rPr lang="en-US" altLang="zh-CN" sz="1800" dirty="0">
                    <a:solidFill>
                      <a:schemeClr val="tx1"/>
                    </a:solidFill>
                  </a:rPr>
                  <a:t>      </a:t>
                </a:r>
                <a:r>
                  <a:rPr lang="zh-CN" altLang="en-US" sz="1800" dirty="0">
                    <a:solidFill>
                      <a:schemeClr val="tx1"/>
                    </a:solidFill>
                  </a:rPr>
                  <a:t>双极性：不考虑连接方向</a:t>
                </a:r>
                <a:br>
                  <a:rPr lang="en-US" altLang="zh-CN" sz="1800" dirty="0">
                    <a:solidFill>
                      <a:schemeClr val="tx1"/>
                    </a:solidFill>
                  </a:rPr>
                </a:br>
                <a:r>
                  <a:rPr lang="en-US" altLang="zh-CN" sz="1800" dirty="0">
                    <a:solidFill>
                      <a:schemeClr val="tx1"/>
                    </a:solidFill>
                  </a:rPr>
                  <a:t>(2) </a:t>
                </a:r>
                <a:r>
                  <a:rPr lang="zh-CN" altLang="en-US" sz="1800" dirty="0">
                    <a:solidFill>
                      <a:schemeClr val="tx1"/>
                    </a:solidFill>
                  </a:rPr>
                  <a:t>反向截止电压</a:t>
                </a:r>
                <a14:m>
                  <m:oMath xmlns:m="http://schemas.openxmlformats.org/officeDocument/2006/math">
                    <m:sSub>
                      <m:sSubPr>
                        <m:ctrlPr>
                          <a:rPr lang="en-US" altLang="zh-CN" sz="1800" i="1" smtClean="0">
                            <a:solidFill>
                              <a:schemeClr val="tx1"/>
                            </a:solidFill>
                            <a:latin typeface="Cambria Math" panose="02040503050406030204" charset="0"/>
                            <a:cs typeface="Cambria Math" panose="02040503050406030204" charset="0"/>
                          </a:rPr>
                        </m:ctrlPr>
                      </m:sSubPr>
                      <m:e>
                        <m:r>
                          <a:rPr lang="en-US" altLang="zh-CN" sz="1800" b="0" i="1" smtClean="0">
                            <a:solidFill>
                              <a:schemeClr val="tx1"/>
                            </a:solidFill>
                            <a:latin typeface="Cambria Math" panose="02040503050406030204" charset="0"/>
                            <a:cs typeface="Cambria Math" panose="02040503050406030204" charset="0"/>
                          </a:rPr>
                          <m:t>𝑉</m:t>
                        </m:r>
                      </m:e>
                      <m:sub>
                        <m:r>
                          <a:rPr lang="en-US" altLang="zh-CN" sz="1800" b="0" i="1" smtClean="0">
                            <a:solidFill>
                              <a:schemeClr val="tx1"/>
                            </a:solidFill>
                            <a:latin typeface="Cambria Math" panose="02040503050406030204" charset="0"/>
                            <a:cs typeface="Cambria Math" panose="02040503050406030204" charset="0"/>
                          </a:rPr>
                          <m:t>𝑟𝑤𝑚</m:t>
                        </m:r>
                      </m:sub>
                    </m:sSub>
                    <m:r>
                      <a:rPr lang="en-US" altLang="zh-CN" sz="1800" b="0" i="1" smtClean="0">
                        <a:solidFill>
                          <a:schemeClr val="tx1"/>
                        </a:solidFill>
                        <a:latin typeface="Cambria Math" panose="02040503050406030204" charset="0"/>
                        <a:ea typeface="MS Mincho" charset="0"/>
                        <a:cs typeface="Cambria Math" panose="02040503050406030204" charset="0"/>
                      </a:rPr>
                      <m:t>&gt;</m:t>
                    </m:r>
                  </m:oMath>
                </a14:m>
                <a:r>
                  <a:rPr lang="zh-CN" altLang="en-US" sz="1800" dirty="0">
                    <a:solidFill>
                      <a:schemeClr val="tx1"/>
                    </a:solidFill>
                  </a:rPr>
                  <a:t> 电路最大工作电压</a:t>
                </a:r>
                <a:br>
                  <a:rPr lang="en-US" altLang="zh-CN" sz="1800" dirty="0">
                    <a:solidFill>
                      <a:schemeClr val="tx1"/>
                    </a:solidFill>
                  </a:rPr>
                </a:br>
                <a:r>
                  <a:rPr lang="en-US" altLang="zh-CN" sz="1800" dirty="0">
                    <a:solidFill>
                      <a:schemeClr val="tx1"/>
                    </a:solidFill>
                  </a:rPr>
                  <a:t>(3) </a:t>
                </a:r>
                <a:r>
                  <a:rPr lang="zh-CN" altLang="en-US" sz="1800" dirty="0">
                    <a:solidFill>
                      <a:schemeClr val="tx1"/>
                    </a:solidFill>
                  </a:rPr>
                  <a:t>钳位电压</a:t>
                </a:r>
                <a14:m>
                  <m:oMath xmlns:m="http://schemas.openxmlformats.org/officeDocument/2006/math">
                    <m:sSub>
                      <m:sSubPr>
                        <m:ctrlPr>
                          <a:rPr lang="en-US" altLang="zh-CN" sz="1800" i="1" smtClean="0">
                            <a:solidFill>
                              <a:schemeClr val="tx1"/>
                            </a:solidFill>
                            <a:latin typeface="Cambria Math" panose="02040503050406030204" charset="0"/>
                            <a:cs typeface="Cambria Math" panose="02040503050406030204" charset="0"/>
                          </a:rPr>
                        </m:ctrlPr>
                      </m:sSubPr>
                      <m:e>
                        <m:r>
                          <a:rPr lang="en-US" altLang="zh-CN" sz="1800" b="0" i="1" smtClean="0">
                            <a:solidFill>
                              <a:schemeClr val="tx1"/>
                            </a:solidFill>
                            <a:latin typeface="Cambria Math" panose="02040503050406030204" charset="0"/>
                            <a:cs typeface="Cambria Math" panose="02040503050406030204" charset="0"/>
                          </a:rPr>
                          <m:t>𝑉</m:t>
                        </m:r>
                      </m:e>
                      <m:sub>
                        <m:r>
                          <a:rPr lang="en-US" altLang="zh-CN" sz="1800" b="0" i="1" smtClean="0">
                            <a:solidFill>
                              <a:schemeClr val="tx1"/>
                            </a:solidFill>
                            <a:latin typeface="Cambria Math" panose="02040503050406030204" charset="0"/>
                            <a:cs typeface="Cambria Math" panose="02040503050406030204" charset="0"/>
                          </a:rPr>
                          <m:t>𝑐𝑙𝑎𝑚𝑝</m:t>
                        </m:r>
                      </m:sub>
                    </m:sSub>
                    <m:r>
                      <a:rPr lang="en-US" altLang="zh-CN" sz="1800" b="0" i="1" smtClean="0">
                        <a:solidFill>
                          <a:schemeClr val="tx1"/>
                        </a:solidFill>
                        <a:latin typeface="Cambria Math" panose="02040503050406030204" charset="0"/>
                        <a:ea typeface="MS Mincho" charset="0"/>
                        <a:cs typeface="Cambria Math" panose="02040503050406030204" charset="0"/>
                      </a:rPr>
                      <m:t>&lt;</m:t>
                    </m:r>
                  </m:oMath>
                </a14:m>
                <a:r>
                  <a:rPr lang="zh-CN" altLang="en-US" sz="1800" dirty="0">
                    <a:solidFill>
                      <a:schemeClr val="tx1"/>
                    </a:solidFill>
                  </a:rPr>
                  <a:t> 电路能承受的最高瞬态电压</a:t>
                </a:r>
                <a:endParaRPr lang="zh-CN" altLang="en-US" sz="1800" dirty="0">
                  <a:solidFill>
                    <a:schemeClr val="tx1"/>
                  </a:solidFill>
                </a:endParaRPr>
              </a:p>
            </p:txBody>
          </p:sp>
        </mc:Choice>
        <mc:Fallback>
          <p:sp>
            <p:nvSpPr>
              <p:cNvPr id="7" name="内容占位符 2"/>
              <p:cNvSpPr>
                <a:spLocks noRot="1" noChangeAspect="1" noMove="1" noResize="1" noEditPoints="1" noAdjustHandles="1" noChangeArrowheads="1" noChangeShapeType="1" noTextEdit="1"/>
              </p:cNvSpPr>
              <p:nvPr>
                <p:custDataLst>
                  <p:tags r:id="rId2"/>
                </p:custDataLst>
              </p:nvPr>
            </p:nvSpPr>
            <p:spPr>
              <a:xfrm>
                <a:off x="361950" y="997610"/>
                <a:ext cx="5657850" cy="5065053"/>
              </a:xfrm>
              <a:prstGeom prst="rect">
                <a:avLst/>
              </a:prstGeom>
              <a:blipFill rotWithShape="1">
                <a:blip r:embed="rId3"/>
                <a:stretch>
                  <a:fillRect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内容占位符 3"/>
              <p:cNvSpPr>
                <a:spLocks noGrp="1"/>
              </p:cNvSpPr>
              <p:nvPr/>
            </p:nvSpPr>
            <p:spPr>
              <a:xfrm>
                <a:off x="6172200" y="1111910"/>
                <a:ext cx="5181600" cy="5065053"/>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i="1" dirty="0">
                    <a:solidFill>
                      <a:schemeClr val="tx1"/>
                    </a:solidFill>
                  </a:rPr>
                  <a:t>ESD</a:t>
                </a:r>
                <a:br>
                  <a:rPr lang="en-US" altLang="zh-CN" sz="1800" dirty="0">
                    <a:solidFill>
                      <a:schemeClr val="tx1"/>
                    </a:solidFill>
                  </a:rPr>
                </a:br>
                <a:r>
                  <a:rPr lang="zh-CN" altLang="en-US" sz="1800" dirty="0">
                    <a:solidFill>
                      <a:schemeClr val="tx1"/>
                    </a:solidFill>
                  </a:rPr>
                  <a:t>常用在信号线，起静电防护作用</a:t>
                </a:r>
                <a:br>
                  <a:rPr lang="en-US" altLang="zh-CN" sz="1800" dirty="0">
                    <a:solidFill>
                      <a:schemeClr val="tx1"/>
                    </a:solidFill>
                  </a:rPr>
                </a:br>
                <a:r>
                  <a:rPr lang="zh-CN" altLang="en-US" sz="1800" dirty="0">
                    <a:solidFill>
                      <a:schemeClr val="tx1"/>
                    </a:solidFill>
                  </a:rPr>
                  <a:t>选型：参考开源</a:t>
                </a:r>
                <a:br>
                  <a:rPr lang="en-US" altLang="zh-CN" sz="1800" dirty="0">
                    <a:solidFill>
                      <a:schemeClr val="tx1"/>
                    </a:solidFill>
                  </a:rPr>
                </a:br>
                <a:r>
                  <a:rPr lang="en-US" altLang="zh-CN" sz="1800" dirty="0">
                    <a:solidFill>
                      <a:schemeClr val="tx1"/>
                    </a:solidFill>
                  </a:rPr>
                  <a:t>(1) CAN</a:t>
                </a:r>
                <a:r>
                  <a:rPr lang="zh-CN" altLang="en-US" sz="1800" dirty="0">
                    <a:solidFill>
                      <a:schemeClr val="tx1"/>
                    </a:solidFill>
                  </a:rPr>
                  <a:t>：</a:t>
                </a:r>
                <a:r>
                  <a:rPr lang="en-US" altLang="zh-CN" sz="1800" dirty="0">
                    <a:solidFill>
                      <a:schemeClr val="tx1"/>
                    </a:solidFill>
                  </a:rPr>
                  <a:t> </a:t>
                </a:r>
                <a14:m>
                  <m:oMath xmlns:m="http://schemas.openxmlformats.org/officeDocument/2006/math">
                    <m:sSub>
                      <m:sSubPr>
                        <m:ctrlPr>
                          <a:rPr lang="en-US" altLang="zh-CN" sz="1800" i="1" smtClean="0">
                            <a:solidFill>
                              <a:schemeClr val="tx1"/>
                            </a:solidFill>
                            <a:latin typeface="Cambria Math" panose="02040503050406030204" charset="0"/>
                            <a:cs typeface="Cambria Math" panose="02040503050406030204" charset="0"/>
                          </a:rPr>
                        </m:ctrlPr>
                      </m:sSubPr>
                      <m:e>
                        <m:r>
                          <a:rPr lang="en-US" altLang="zh-CN" sz="1800" b="0" i="1" smtClean="0">
                            <a:solidFill>
                              <a:schemeClr val="tx1"/>
                            </a:solidFill>
                            <a:latin typeface="Cambria Math" panose="02040503050406030204" charset="0"/>
                            <a:cs typeface="Cambria Math" panose="02040503050406030204" charset="0"/>
                          </a:rPr>
                          <m:t>𝑉</m:t>
                        </m:r>
                      </m:e>
                      <m:sub>
                        <m:r>
                          <a:rPr lang="en-US" altLang="zh-CN" sz="1800" b="0" i="1" smtClean="0">
                            <a:solidFill>
                              <a:schemeClr val="tx1"/>
                            </a:solidFill>
                            <a:latin typeface="Cambria Math" panose="02040503050406030204" charset="0"/>
                            <a:cs typeface="Cambria Math" panose="02040503050406030204" charset="0"/>
                          </a:rPr>
                          <m:t>𝑟𝑤𝑚</m:t>
                        </m:r>
                      </m:sub>
                    </m:sSub>
                  </m:oMath>
                </a14:m>
                <a:r>
                  <a:rPr lang="en-US" altLang="zh-CN" sz="1800" dirty="0">
                    <a:solidFill>
                      <a:schemeClr val="tx1"/>
                    </a:solidFill>
                  </a:rPr>
                  <a:t>=12V</a:t>
                </a:r>
                <a:br>
                  <a:rPr lang="en-US" altLang="zh-CN" sz="1800" dirty="0">
                    <a:solidFill>
                      <a:schemeClr val="tx1"/>
                    </a:solidFill>
                  </a:rPr>
                </a:br>
                <a:r>
                  <a:rPr lang="en-US" altLang="zh-CN" sz="1800" dirty="0">
                    <a:solidFill>
                      <a:schemeClr val="tx1"/>
                    </a:solidFill>
                  </a:rPr>
                  <a:t>(2) USB</a:t>
                </a:r>
                <a:r>
                  <a:rPr lang="zh-CN" altLang="en-US" sz="1800" dirty="0">
                    <a:solidFill>
                      <a:schemeClr val="tx1"/>
                    </a:solidFill>
                  </a:rPr>
                  <a:t>、</a:t>
                </a:r>
                <a:r>
                  <a:rPr lang="en-US" altLang="zh-CN" sz="1800" dirty="0">
                    <a:solidFill>
                      <a:schemeClr val="tx1"/>
                    </a:solidFill>
                  </a:rPr>
                  <a:t>SPI</a:t>
                </a:r>
                <a:r>
                  <a:rPr lang="zh-CN" altLang="en-US" sz="1800" dirty="0">
                    <a:solidFill>
                      <a:schemeClr val="tx1"/>
                    </a:solidFill>
                  </a:rPr>
                  <a:t>、</a:t>
                </a:r>
                <a:r>
                  <a:rPr lang="en-US" altLang="zh-CN" sz="1800" dirty="0">
                    <a:solidFill>
                      <a:schemeClr val="tx1"/>
                    </a:solidFill>
                  </a:rPr>
                  <a:t>I2C</a:t>
                </a:r>
                <a:r>
                  <a:rPr lang="zh-CN" altLang="en-US" sz="1800" dirty="0">
                    <a:solidFill>
                      <a:schemeClr val="tx1"/>
                    </a:solidFill>
                  </a:rPr>
                  <a:t>：</a:t>
                </a:r>
                <a:r>
                  <a:rPr lang="en-US" altLang="zh-CN" sz="1800" dirty="0">
                    <a:solidFill>
                      <a:schemeClr val="tx1"/>
                    </a:solidFill>
                  </a:rPr>
                  <a:t> </a:t>
                </a:r>
                <a14:m>
                  <m:oMath xmlns:m="http://schemas.openxmlformats.org/officeDocument/2006/math">
                    <m:sSub>
                      <m:sSubPr>
                        <m:ctrlPr>
                          <a:rPr lang="en-US" altLang="zh-CN" sz="1800" i="1">
                            <a:solidFill>
                              <a:schemeClr val="tx1"/>
                            </a:solidFill>
                            <a:latin typeface="Cambria Math" panose="02040503050406030204" charset="0"/>
                            <a:cs typeface="Cambria Math" panose="02040503050406030204" charset="0"/>
                          </a:rPr>
                        </m:ctrlPr>
                      </m:sSubPr>
                      <m:e>
                        <m:r>
                          <a:rPr lang="en-US" altLang="zh-CN" sz="1800" i="1">
                            <a:solidFill>
                              <a:schemeClr val="tx1"/>
                            </a:solidFill>
                            <a:latin typeface="Cambria Math" panose="02040503050406030204" charset="0"/>
                            <a:cs typeface="Cambria Math" panose="02040503050406030204" charset="0"/>
                          </a:rPr>
                          <m:t>𝑉</m:t>
                        </m:r>
                      </m:e>
                      <m:sub>
                        <m:r>
                          <a:rPr lang="en-US" altLang="zh-CN" sz="1800" i="1">
                            <a:solidFill>
                              <a:schemeClr val="tx1"/>
                            </a:solidFill>
                            <a:latin typeface="Cambria Math" panose="02040503050406030204" charset="0"/>
                            <a:cs typeface="Cambria Math" panose="02040503050406030204" charset="0"/>
                          </a:rPr>
                          <m:t>𝑟𝑤𝑚</m:t>
                        </m:r>
                      </m:sub>
                    </m:sSub>
                  </m:oMath>
                </a14:m>
                <a:r>
                  <a:rPr lang="en-US" altLang="zh-CN" sz="1800" dirty="0">
                    <a:solidFill>
                      <a:schemeClr val="tx1"/>
                    </a:solidFill>
                  </a:rPr>
                  <a:t>=5V</a:t>
                </a:r>
                <a:endParaRPr lang="en-US" altLang="zh-CN" sz="1800" dirty="0">
                  <a:solidFill>
                    <a:schemeClr val="tx1"/>
                  </a:solidFill>
                </a:endParaRPr>
              </a:p>
            </p:txBody>
          </p:sp>
        </mc:Choice>
        <mc:Fallback>
          <p:sp>
            <p:nvSpPr>
              <p:cNvPr id="5" name="内容占位符 3"/>
              <p:cNvSpPr>
                <a:spLocks noRot="1" noChangeAspect="1" noMove="1" noResize="1" noEditPoints="1" noAdjustHandles="1" noChangeArrowheads="1" noChangeShapeType="1" noTextEdit="1"/>
              </p:cNvSpPr>
              <p:nvPr/>
            </p:nvSpPr>
            <p:spPr>
              <a:xfrm>
                <a:off x="6172200" y="1111910"/>
                <a:ext cx="5181600" cy="5065053"/>
              </a:xfrm>
              <a:prstGeom prst="rect">
                <a:avLst/>
              </a:prstGeom>
              <a:blipFill rotWithShape="1">
                <a:blip r:embed="rId4"/>
                <a:stretch>
                  <a:fillRect b="6"/>
                </a:stretch>
              </a:blipFill>
            </p:spPr>
            <p:txBody>
              <a:bodyPr/>
              <a:lstStyle/>
              <a:p>
                <a:r>
                  <a:rPr lang="zh-CN" altLang="en-US">
                    <a:noFill/>
                  </a:rPr>
                  <a:t> </a:t>
                </a:r>
              </a:p>
            </p:txBody>
          </p:sp>
        </mc:Fallback>
      </mc:AlternateContent>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rcRect t="10220" r="62259" b="7371"/>
          <a:stretch>
            <a:fillRect/>
          </a:stretch>
        </p:blipFill>
        <p:spPr>
          <a:xfrm>
            <a:off x="531495" y="3044190"/>
            <a:ext cx="2875280" cy="206502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593725" y="5215890"/>
            <a:ext cx="4864100" cy="1342390"/>
          </a:xfrm>
          <a:prstGeom prst="rect">
            <a:avLst/>
          </a:prstGeom>
        </p:spPr>
      </p:pic>
      <p:sp>
        <p:nvSpPr>
          <p:cNvPr id="9" name="矩形 8"/>
          <p:cNvSpPr/>
          <p:nvPr>
            <p:custDataLst>
              <p:tags r:id="rId9"/>
            </p:custDataLst>
          </p:nvPr>
        </p:nvSpPr>
        <p:spPr>
          <a:xfrm>
            <a:off x="2175006" y="3338763"/>
            <a:ext cx="559468" cy="691816"/>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11" name="图片 10"/>
          <p:cNvPicPr>
            <a:picLocks noChangeAspect="1"/>
          </p:cNvPicPr>
          <p:nvPr>
            <p:custDataLst>
              <p:tags r:id="rId10"/>
            </p:custDataLst>
          </p:nvPr>
        </p:nvPicPr>
        <p:blipFill>
          <a:blip r:embed="rId11"/>
          <a:stretch>
            <a:fillRect/>
          </a:stretch>
        </p:blipFill>
        <p:spPr>
          <a:xfrm>
            <a:off x="6242685" y="2646182"/>
            <a:ext cx="4872253" cy="1566081"/>
          </a:xfrm>
          <a:prstGeom prst="rect">
            <a:avLst/>
          </a:prstGeom>
        </p:spPr>
      </p:pic>
      <p:pic>
        <p:nvPicPr>
          <p:cNvPr id="17" name="图片 16"/>
          <p:cNvPicPr>
            <a:picLocks noChangeAspect="1"/>
          </p:cNvPicPr>
          <p:nvPr>
            <p:custDataLst>
              <p:tags r:id="rId12"/>
            </p:custDataLst>
          </p:nvPr>
        </p:nvPicPr>
        <p:blipFill>
          <a:blip r:embed="rId13"/>
          <a:stretch>
            <a:fillRect/>
          </a:stretch>
        </p:blipFill>
        <p:spPr>
          <a:xfrm>
            <a:off x="6242685" y="4388391"/>
            <a:ext cx="4872253" cy="1598708"/>
          </a:xfrm>
          <a:prstGeom prst="rect">
            <a:avLst/>
          </a:prstGeom>
        </p:spPr>
      </p:pic>
      <p:sp>
        <p:nvSpPr>
          <p:cNvPr id="18" name="标题 17"/>
          <p:cNvSpPr>
            <a:spLocks noGrp="1"/>
          </p:cNvSpPr>
          <p:nvPr>
            <p:ph type="title"/>
            <p:custDataLst>
              <p:tags r:id="rId14"/>
            </p:custDataLst>
          </p:nvPr>
        </p:nvSpPr>
        <p:spPr/>
        <p:txBody>
          <a:bodyPr vert="horz" lIns="91440" tIns="45720" rIns="91440" bIns="45720" rtlCol="0" anchor="ctr">
            <a:normAutofit/>
          </a:bodyPr>
          <a:p>
            <a:pPr lvl="0" algn="l">
              <a:buClrTx/>
              <a:buSzTx/>
              <a:buFontTx/>
            </a:pPr>
            <a:r>
              <a:rPr lang="zh-CN" altLang="en-US" smtClean="0">
                <a:sym typeface="+mn-ea"/>
              </a:rPr>
              <a:t>常用功能</a:t>
            </a:r>
            <a:endParaRPr lang="zh-CN" altLang="en-US" smtClean="0">
              <a:sym typeface="+mn-ea"/>
            </a:endParaRPr>
          </a:p>
        </p:txBody>
      </p:sp>
      <p:pic>
        <p:nvPicPr>
          <p:cNvPr id="2" name="图片 1"/>
          <p:cNvPicPr>
            <a:picLocks noChangeAspect="1"/>
          </p:cNvPicPr>
          <p:nvPr>
            <p:custDataLst>
              <p:tags r:id="rId15"/>
            </p:custDataLst>
          </p:nvPr>
        </p:nvPicPr>
        <p:blipFill>
          <a:blip r:embed="rId16">
            <a:extLst>
              <a:ext uri="{28A0092B-C50C-407E-A947-70E740481C1C}">
                <a14:useLocalDpi xmlns:a14="http://schemas.microsoft.com/office/drawing/2010/main" val="0"/>
              </a:ext>
            </a:extLst>
          </a:blip>
          <a:srcRect b="6169"/>
          <a:stretch>
            <a:fillRect/>
          </a:stretch>
        </p:blipFill>
        <p:spPr>
          <a:xfrm>
            <a:off x="3782060" y="3044190"/>
            <a:ext cx="2014855" cy="2029460"/>
          </a:xfrm>
          <a:prstGeom prst="rect">
            <a:avLst/>
          </a:prstGeom>
        </p:spPr>
      </p:pic>
      <p:pic>
        <p:nvPicPr>
          <p:cNvPr id="19" name="图片 18" descr="logo"/>
          <p:cNvPicPr>
            <a:picLocks noChangeAspect="1"/>
          </p:cNvPicPr>
          <p:nvPr/>
        </p:nvPicPr>
        <p:blipFill>
          <a:blip r:embed="rId17"/>
          <a:stretch>
            <a:fillRect/>
          </a:stretch>
        </p:blipFill>
        <p:spPr>
          <a:xfrm>
            <a:off x="8940800" y="-2198370"/>
            <a:ext cx="6858000" cy="6858000"/>
          </a:xfrm>
          <a:prstGeom prst="rect">
            <a:avLst/>
          </a:prstGeom>
        </p:spPr>
      </p:pic>
    </p:spTree>
    <p:custDataLst>
      <p:tags r:id="rId18"/>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457200" y="-2121535"/>
            <a:ext cx="6858000" cy="6858000"/>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122555" y="1530985"/>
                <a:ext cx="7741920" cy="4677410"/>
              </a:xfrm>
              <a:prstGeom prst="rect">
                <a:avLst/>
              </a:prstGeom>
              <a:noFill/>
            </p:spPr>
            <p:txBody>
              <a:bodyPr wrap="square" rtlCol="0">
                <a:spAutoFit/>
              </a:bodyPr>
              <a:p>
                <a:pPr indent="457200"/>
                <a:r>
                  <a:rPr lang="zh-CN" altLang="en-US" sz="2800" b="1" i="1">
                    <a:solidFill>
                      <a:schemeClr val="bg1"/>
                    </a:solidFill>
                  </a:rPr>
                  <a:t>三极管</a:t>
                </a:r>
                <a:endParaRPr lang="zh-CN" altLang="en-US" sz="2800" b="1" i="1">
                  <a:solidFill>
                    <a:schemeClr val="bg1"/>
                  </a:solidFill>
                </a:endParaRPr>
              </a:p>
              <a:p>
                <a:pPr marL="914400" lvl="2" indent="457200"/>
                <a:r>
                  <a:rPr lang="zh-CN" altLang="en-US" b="1">
                    <a:solidFill>
                      <a:schemeClr val="bg1"/>
                    </a:solidFill>
                  </a:rPr>
                  <a:t>三极管是一种常见的电流控制型原件，</a:t>
                </a:r>
                <a:endParaRPr lang="zh-CN" altLang="en-US" b="1">
                  <a:solidFill>
                    <a:schemeClr val="bg1"/>
                  </a:solidFill>
                </a:endParaRPr>
              </a:p>
              <a:p>
                <a:pPr marL="457200" lvl="1" indent="457200"/>
                <a:r>
                  <a:rPr lang="zh-CN" altLang="en-US" b="1">
                    <a:solidFill>
                      <a:schemeClr val="bg1"/>
                    </a:solidFill>
                  </a:rPr>
                  <a:t>当基极电压发生微小变化时，基极电流会</a:t>
                </a:r>
                <a:endParaRPr lang="zh-CN" altLang="en-US" b="1">
                  <a:solidFill>
                    <a:schemeClr val="bg1"/>
                  </a:solidFill>
                </a:endParaRPr>
              </a:p>
              <a:p>
                <a:pPr marL="457200" lvl="1" indent="457200"/>
                <a:r>
                  <a:rPr lang="zh-CN" altLang="en-US" b="1">
                    <a:solidFill>
                      <a:schemeClr val="bg1"/>
                    </a:solidFill>
                  </a:rPr>
                  <a:t>随之发生改变，而集电极电流会随着基极</a:t>
                </a:r>
                <a:endParaRPr lang="zh-CN" altLang="en-US" b="1">
                  <a:solidFill>
                    <a:schemeClr val="bg1"/>
                  </a:solidFill>
                </a:endParaRPr>
              </a:p>
              <a:p>
                <a:pPr marL="457200" lvl="1" indent="457200"/>
                <a:r>
                  <a:rPr lang="zh-CN" altLang="en-US" b="1">
                    <a:solidFill>
                      <a:schemeClr val="bg1"/>
                    </a:solidFill>
                  </a:rPr>
                  <a:t>电流产生较大的改变。</a:t>
                </a:r>
                <a:endParaRPr lang="zh-CN" altLang="en-US" b="1">
                  <a:solidFill>
                    <a:schemeClr val="bg1"/>
                  </a:solidFill>
                </a:endParaRPr>
              </a:p>
              <a:p>
                <a:pPr marL="457200" lvl="1" indent="457200"/>
                <a:endParaRPr lang="zh-CN" altLang="en-US">
                  <a:solidFill>
                    <a:schemeClr val="bg1"/>
                  </a:solidFill>
                  <a:latin typeface="+mn-ea"/>
                </a:endParaRPr>
              </a:p>
              <a:p>
                <a:pPr marL="457200" lvl="1" indent="457200" algn="l"/>
                <a:r>
                  <a:rPr lang="en-US" altLang="zh-CN" b="1">
                    <a:solidFill>
                      <a:schemeClr val="bg1"/>
                    </a:solidFill>
                    <a:latin typeface="+mn-ea"/>
                  </a:rPr>
                  <a:t>·NPN</a:t>
                </a:r>
                <a:r>
                  <a:rPr lang="zh-CN" altLang="en-US" b="1">
                    <a:solidFill>
                      <a:schemeClr val="bg1"/>
                    </a:solidFill>
                    <a:latin typeface="+mn-ea"/>
                  </a:rPr>
                  <a:t>型三极管</a:t>
                </a:r>
                <a:endParaRPr lang="zh-CN" altLang="en-US" b="1">
                  <a:solidFill>
                    <a:schemeClr val="bg1"/>
                  </a:solidFill>
                  <a:latin typeface="+mn-ea"/>
                </a:endParaRPr>
              </a:p>
              <a:p>
                <a:pPr marL="457200" lvl="1" indent="457200" algn="l"/>
                <a:r>
                  <a:rPr lang="zh-CN" altLang="en-US" b="1">
                    <a:solidFill>
                      <a:schemeClr val="bg1"/>
                    </a:solidFill>
                    <a:latin typeface="+mn-ea"/>
                  </a:rPr>
                  <a:t>当</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𝑼</m:t>
                        </m:r>
                      </m:e>
                      <m:sub>
                        <m:r>
                          <a:rPr lang="en-US" altLang="zh-CN" b="1" i="1">
                            <a:solidFill>
                              <a:schemeClr val="bg1"/>
                            </a:solidFill>
                            <a:latin typeface="Cambria Math" panose="02040503050406030204" charset="0"/>
                            <a:cs typeface="Cambria Math" panose="02040503050406030204" charset="0"/>
                          </a:rPr>
                          <m:t>𝑩𝑬</m:t>
                        </m:r>
                      </m:sub>
                    </m:sSub>
                  </m:oMath>
                </a14:m>
                <a:r>
                  <a:rPr lang="en-US" altLang="zh-CN" b="1">
                    <a:solidFill>
                      <a:schemeClr val="bg1"/>
                    </a:solidFill>
                    <a:latin typeface="+mn-ea"/>
                  </a:rPr>
                  <a:t>&gt;0.7V</a:t>
                </a:r>
                <a:r>
                  <a:rPr lang="zh-CN" altLang="en-US" b="1">
                    <a:solidFill>
                      <a:schemeClr val="bg1"/>
                    </a:solidFill>
                    <a:latin typeface="+mn-ea"/>
                  </a:rPr>
                  <a:t>时认为晶体管导通</a:t>
                </a:r>
                <a:r>
                  <a:rPr lang="en-US" altLang="zh-CN" b="1">
                    <a:solidFill>
                      <a:schemeClr val="bg1"/>
                    </a:solidFill>
                    <a:latin typeface="+mn-ea"/>
                  </a:rPr>
                  <a:t>,</a:t>
                </a:r>
                <a:r>
                  <a:rPr lang="zh-CN" altLang="en-US" b="1">
                    <a:solidFill>
                      <a:schemeClr val="bg1"/>
                    </a:solidFill>
                    <a:latin typeface="+mn-ea"/>
                  </a:rPr>
                  <a:t>若此时</a:t>
                </a:r>
                <a:r>
                  <a:rPr lang="zh-CN" altLang="en-US" b="1">
                    <a:solidFill>
                      <a:schemeClr val="bg1"/>
                    </a:solidFill>
                    <a:latin typeface="+mn-ea"/>
                  </a:rPr>
                  <a:t>同时</a:t>
                </a:r>
                <a:endParaRPr lang="zh-CN" altLang="en-US" b="1">
                  <a:solidFill>
                    <a:schemeClr val="bg1"/>
                  </a:solidFill>
                  <a:latin typeface="+mn-ea"/>
                </a:endParaRPr>
              </a:p>
              <a:p>
                <a:pPr marL="457200" lvl="1" indent="457200" algn="l"/>
                <a:r>
                  <a:rPr lang="zh-CN" altLang="en-US" b="1">
                    <a:solidFill>
                      <a:schemeClr val="bg1"/>
                    </a:solidFill>
                    <a:latin typeface="+mn-ea"/>
                  </a:rPr>
                  <a:t>满足</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𝑼</m:t>
                        </m:r>
                      </m:e>
                      <m:sub>
                        <m:r>
                          <a:rPr lang="en-US" altLang="zh-CN" b="1" i="1">
                            <a:solidFill>
                              <a:schemeClr val="bg1"/>
                            </a:solidFill>
                            <a:latin typeface="Cambria Math" panose="02040503050406030204" charset="0"/>
                            <a:cs typeface="Cambria Math" panose="02040503050406030204" charset="0"/>
                          </a:rPr>
                          <m:t>𝑩𝑪</m:t>
                        </m:r>
                      </m:sub>
                    </m:sSub>
                    <m:r>
                      <a:rPr lang="en-US" altLang="zh-CN" b="1" i="1">
                        <a:solidFill>
                          <a:schemeClr val="bg1"/>
                        </a:solidFill>
                        <a:latin typeface="Cambria Math" panose="02040503050406030204" charset="0"/>
                        <a:cs typeface="Cambria Math" panose="02040503050406030204" charset="0"/>
                      </a:rPr>
                      <m:t>&lt;</m:t>
                    </m:r>
                    <m:r>
                      <a:rPr lang="en-US" altLang="zh-CN" b="1" i="1">
                        <a:solidFill>
                          <a:schemeClr val="bg1"/>
                        </a:solidFill>
                        <a:latin typeface="Cambria Math" panose="02040503050406030204" charset="0"/>
                        <a:cs typeface="Cambria Math" panose="02040503050406030204" charset="0"/>
                      </a:rPr>
                      <m:t>𝟎</m:t>
                    </m:r>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𝟕</m:t>
                    </m:r>
                  </m:oMath>
                </a14:m>
                <a:r>
                  <a:rPr lang="en-US" altLang="zh-CN" b="1">
                    <a:solidFill>
                      <a:schemeClr val="bg1"/>
                    </a:solidFill>
                    <a:latin typeface="+mn-ea"/>
                  </a:rPr>
                  <a:t>V</a:t>
                </a:r>
                <a:r>
                  <a:rPr lang="zh-CN" altLang="en-US" b="1">
                    <a:solidFill>
                      <a:schemeClr val="bg1"/>
                    </a:solidFill>
                    <a:latin typeface="+mn-ea"/>
                  </a:rPr>
                  <a:t>，则满足</a:t>
                </a:r>
                <a14:m>
                  <m:oMath xmlns:m="http://schemas.openxmlformats.org/officeDocument/2006/math">
                    <m:r>
                      <a:rPr lang="en-US" altLang="zh-CN" b="1" i="1">
                        <a:solidFill>
                          <a:schemeClr val="bg1"/>
                        </a:solidFill>
                        <a:latin typeface="Cambria Math" panose="02040503050406030204" charset="0"/>
                        <a:cs typeface="Cambria Math" panose="02040503050406030204" charset="0"/>
                      </a:rPr>
                      <m:t>∆</m:t>
                    </m:r>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𝑰</m:t>
                        </m:r>
                      </m:e>
                      <m:sub>
                        <m:r>
                          <a:rPr lang="en-US" altLang="zh-CN" b="1" i="1">
                            <a:solidFill>
                              <a:schemeClr val="bg1"/>
                            </a:solidFill>
                            <a:latin typeface="Cambria Math" panose="02040503050406030204" charset="0"/>
                            <a:cs typeface="Cambria Math" panose="02040503050406030204" charset="0"/>
                          </a:rPr>
                          <m:t>𝑪</m:t>
                        </m:r>
                      </m:sub>
                    </m:sSub>
                    <m:r>
                      <a:rPr lang="en-US" altLang="zh-CN" b="1" i="1">
                        <a:solidFill>
                          <a:schemeClr val="bg1"/>
                        </a:solidFill>
                        <a:latin typeface="Cambria Math" panose="02040503050406030204" charset="0"/>
                        <a:cs typeface="Cambria Math" panose="02040503050406030204" charset="0"/>
                      </a:rPr>
                      <m:t>/</m:t>
                    </m:r>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𝑰</m:t>
                        </m:r>
                      </m:e>
                      <m:sub>
                        <m:r>
                          <a:rPr lang="en-US" altLang="zh-CN" b="1" i="1">
                            <a:solidFill>
                              <a:schemeClr val="bg1"/>
                            </a:solidFill>
                            <a:latin typeface="Cambria Math" panose="02040503050406030204" charset="0"/>
                            <a:cs typeface="Cambria Math" panose="02040503050406030204" charset="0"/>
                          </a:rPr>
                          <m:t>𝑩</m:t>
                        </m:r>
                      </m:sub>
                    </m:sSub>
                  </m:oMath>
                </a14:m>
                <a:r>
                  <a:rPr lang="en-US" altLang="zh-CN" b="1">
                    <a:solidFill>
                      <a:schemeClr val="bg1"/>
                    </a:solidFill>
                    <a:latin typeface="+mn-ea"/>
                  </a:rPr>
                  <a:t>=</a:t>
                </a:r>
                <a:r>
                  <a:rPr lang="en-US" altLang="zh-CN" b="1">
                    <a:solidFill>
                      <a:schemeClr val="bg1"/>
                    </a:solidFill>
                    <a:latin typeface="Calibri" panose="020F0502020204030204" charset="0"/>
                    <a:cs typeface="Calibri" panose="020F0502020204030204" charset="0"/>
                  </a:rPr>
                  <a:t>β</a:t>
                </a:r>
                <a:r>
                  <a:rPr lang="zh-CN" altLang="en-US" b="1">
                    <a:solidFill>
                      <a:schemeClr val="bg1"/>
                    </a:solidFill>
                    <a:latin typeface="Calibri" panose="020F0502020204030204" charset="0"/>
                    <a:cs typeface="Calibri" panose="020F0502020204030204" charset="0"/>
                  </a:rPr>
                  <a:t>（放大系数）</a:t>
                </a:r>
                <a:endParaRPr lang="zh-CN" altLang="en-US" b="1">
                  <a:solidFill>
                    <a:schemeClr val="bg1"/>
                  </a:solidFill>
                  <a:latin typeface="+mn-ea"/>
                </a:endParaRPr>
              </a:p>
              <a:p>
                <a:pPr marL="457200" lvl="1" indent="457200" algn="l"/>
                <a:r>
                  <a:rPr lang="en-US" altLang="zh-CN" b="1">
                    <a:solidFill>
                      <a:schemeClr val="bg1"/>
                    </a:solidFill>
                    <a:latin typeface="+mn-ea"/>
                  </a:rPr>
                  <a:t>·PNP</a:t>
                </a:r>
                <a:r>
                  <a:rPr lang="zh-CN" altLang="en-US" b="1">
                    <a:solidFill>
                      <a:schemeClr val="bg1"/>
                    </a:solidFill>
                    <a:latin typeface="+mn-ea"/>
                  </a:rPr>
                  <a:t>型三极管</a:t>
                </a:r>
                <a:endParaRPr lang="zh-CN" altLang="en-US" b="1">
                  <a:solidFill>
                    <a:schemeClr val="bg1"/>
                  </a:solidFill>
                  <a:latin typeface="+mn-ea"/>
                </a:endParaRPr>
              </a:p>
              <a:p>
                <a:pPr marL="457200" lvl="1" indent="457200" algn="l"/>
                <a:r>
                  <a:rPr lang="zh-CN" altLang="en-US" b="1">
                    <a:solidFill>
                      <a:schemeClr val="bg1"/>
                    </a:solidFill>
                    <a:latin typeface="+mn-ea"/>
                  </a:rPr>
                  <a:t>当</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𝑼</m:t>
                        </m:r>
                      </m:e>
                      <m:sub>
                        <m:r>
                          <a:rPr lang="en-US" altLang="zh-CN" b="1" i="1">
                            <a:solidFill>
                              <a:schemeClr val="bg1"/>
                            </a:solidFill>
                            <a:latin typeface="Cambria Math" panose="02040503050406030204" charset="0"/>
                            <a:cs typeface="Cambria Math" panose="02040503050406030204" charset="0"/>
                          </a:rPr>
                          <m:t>𝑬𝑩</m:t>
                        </m:r>
                      </m:sub>
                    </m:sSub>
                  </m:oMath>
                </a14:m>
                <a:r>
                  <a:rPr lang="en-US" altLang="zh-CN" b="1">
                    <a:solidFill>
                      <a:schemeClr val="bg1"/>
                    </a:solidFill>
                    <a:latin typeface="+mn-ea"/>
                  </a:rPr>
                  <a:t>&gt;0.7V</a:t>
                </a:r>
                <a:r>
                  <a:rPr lang="zh-CN" altLang="en-US" b="1">
                    <a:solidFill>
                      <a:schemeClr val="bg1"/>
                    </a:solidFill>
                    <a:latin typeface="+mn-ea"/>
                  </a:rPr>
                  <a:t>时认为晶体管导通</a:t>
                </a:r>
                <a:r>
                  <a:rPr lang="en-US" altLang="zh-CN" b="1">
                    <a:solidFill>
                      <a:schemeClr val="bg1"/>
                    </a:solidFill>
                    <a:latin typeface="+mn-ea"/>
                  </a:rPr>
                  <a:t>,</a:t>
                </a:r>
                <a:r>
                  <a:rPr lang="zh-CN" altLang="en-US" b="1">
                    <a:solidFill>
                      <a:schemeClr val="bg1"/>
                    </a:solidFill>
                    <a:latin typeface="+mn-ea"/>
                    <a:sym typeface="+mn-ea"/>
                  </a:rPr>
                  <a:t>若此时同时</a:t>
                </a:r>
                <a:endParaRPr lang="zh-CN" altLang="en-US" b="1">
                  <a:solidFill>
                    <a:schemeClr val="bg1"/>
                  </a:solidFill>
                  <a:latin typeface="+mn-ea"/>
                </a:endParaRPr>
              </a:p>
              <a:p>
                <a:pPr marL="457200" lvl="1" indent="457200" algn="l"/>
                <a:r>
                  <a:rPr lang="zh-CN" altLang="en-US" b="1">
                    <a:solidFill>
                      <a:schemeClr val="bg1"/>
                    </a:solidFill>
                    <a:latin typeface="+mn-ea"/>
                    <a:sym typeface="+mn-ea"/>
                  </a:rPr>
                  <a:t>满足</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𝑼</m:t>
                        </m:r>
                      </m:e>
                      <m:sub>
                        <m:r>
                          <a:rPr lang="en-US" altLang="zh-CN" b="1" i="1">
                            <a:solidFill>
                              <a:schemeClr val="bg1"/>
                            </a:solidFill>
                            <a:latin typeface="Cambria Math" panose="02040503050406030204" charset="0"/>
                            <a:cs typeface="Cambria Math" panose="02040503050406030204" charset="0"/>
                          </a:rPr>
                          <m:t>𝑪𝑩</m:t>
                        </m:r>
                      </m:sub>
                    </m:sSub>
                    <m:r>
                      <a:rPr lang="en-US" altLang="zh-CN" b="1" i="1">
                        <a:solidFill>
                          <a:schemeClr val="bg1"/>
                        </a:solidFill>
                        <a:latin typeface="Cambria Math" panose="02040503050406030204" charset="0"/>
                        <a:cs typeface="Cambria Math" panose="02040503050406030204" charset="0"/>
                      </a:rPr>
                      <m:t>&lt;</m:t>
                    </m:r>
                    <m:r>
                      <a:rPr lang="en-US" altLang="zh-CN" b="1" i="1">
                        <a:solidFill>
                          <a:schemeClr val="bg1"/>
                        </a:solidFill>
                        <a:latin typeface="Cambria Math" panose="02040503050406030204" charset="0"/>
                        <a:cs typeface="Cambria Math" panose="02040503050406030204" charset="0"/>
                      </a:rPr>
                      <m:t>𝟎</m:t>
                    </m:r>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𝟕</m:t>
                    </m:r>
                  </m:oMath>
                </a14:m>
                <a:r>
                  <a:rPr lang="en-US" altLang="zh-CN" b="1">
                    <a:solidFill>
                      <a:schemeClr val="bg1"/>
                    </a:solidFill>
                    <a:latin typeface="+mn-ea"/>
                    <a:sym typeface="+mn-ea"/>
                  </a:rPr>
                  <a:t>V</a:t>
                </a:r>
                <a:r>
                  <a:rPr lang="zh-CN" altLang="en-US" b="1">
                    <a:solidFill>
                      <a:schemeClr val="bg1"/>
                    </a:solidFill>
                    <a:latin typeface="+mn-ea"/>
                    <a:sym typeface="+mn-ea"/>
                  </a:rPr>
                  <a:t>，</a:t>
                </a:r>
                <a:r>
                  <a:rPr lang="zh-CN" altLang="en-US" b="1">
                    <a:solidFill>
                      <a:schemeClr val="bg1"/>
                    </a:solidFill>
                    <a:latin typeface="+mn-ea"/>
                  </a:rPr>
                  <a:t>满足</a:t>
                </a:r>
                <a14:m>
                  <m:oMath xmlns:m="http://schemas.openxmlformats.org/officeDocument/2006/math">
                    <m:r>
                      <a:rPr lang="en-US" altLang="zh-CN" b="1" i="1">
                        <a:solidFill>
                          <a:schemeClr val="bg1"/>
                        </a:solidFill>
                        <a:latin typeface="Cambria Math" panose="02040503050406030204" charset="0"/>
                        <a:cs typeface="Cambria Math" panose="02040503050406030204" charset="0"/>
                      </a:rPr>
                      <m:t>∆</m:t>
                    </m:r>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𝑰</m:t>
                        </m:r>
                      </m:e>
                      <m:sub>
                        <m:r>
                          <a:rPr lang="en-US" altLang="zh-CN" b="1" i="1">
                            <a:solidFill>
                              <a:schemeClr val="bg1"/>
                            </a:solidFill>
                            <a:latin typeface="Cambria Math" panose="02040503050406030204" charset="0"/>
                            <a:cs typeface="Cambria Math" panose="02040503050406030204" charset="0"/>
                          </a:rPr>
                          <m:t>𝑪</m:t>
                        </m:r>
                      </m:sub>
                    </m:sSub>
                    <m:r>
                      <a:rPr lang="en-US" altLang="zh-CN" b="1" i="1">
                        <a:solidFill>
                          <a:schemeClr val="bg1"/>
                        </a:solidFill>
                        <a:latin typeface="Cambria Math" panose="02040503050406030204" charset="0"/>
                        <a:cs typeface="Cambria Math" panose="02040503050406030204" charset="0"/>
                      </a:rPr>
                      <m:t>/∆</m:t>
                    </m:r>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𝑰</m:t>
                        </m:r>
                      </m:e>
                      <m:sub>
                        <m:r>
                          <a:rPr lang="en-US" altLang="zh-CN" b="1" i="1">
                            <a:solidFill>
                              <a:schemeClr val="bg1"/>
                            </a:solidFill>
                            <a:latin typeface="Cambria Math" panose="02040503050406030204" charset="0"/>
                            <a:cs typeface="Cambria Math" panose="02040503050406030204" charset="0"/>
                          </a:rPr>
                          <m:t>𝑩</m:t>
                        </m:r>
                      </m:sub>
                    </m:sSub>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𝜷</m:t>
                    </m:r>
                  </m:oMath>
                </a14:m>
                <a:r>
                  <a:rPr lang="en-US" altLang="zh-CN" b="1">
                    <a:solidFill>
                      <a:schemeClr val="bg1"/>
                    </a:solidFill>
                    <a:latin typeface="+mn-ea"/>
                  </a:rPr>
                  <a:t> (</a:t>
                </a:r>
                <a:r>
                  <a:rPr lang="zh-CN" altLang="en-US" b="1">
                    <a:solidFill>
                      <a:schemeClr val="bg1"/>
                    </a:solidFill>
                    <a:latin typeface="+mn-ea"/>
                  </a:rPr>
                  <a:t>放大系数）</a:t>
                </a:r>
                <a:endParaRPr lang="zh-CN" altLang="en-US" b="1">
                  <a:solidFill>
                    <a:schemeClr val="bg1"/>
                  </a:solidFill>
                  <a:latin typeface="+mn-ea"/>
                </a:endParaRPr>
              </a:p>
              <a:p>
                <a:pPr marL="457200" lvl="1" indent="457200" algn="l"/>
                <a:endParaRPr lang="zh-CN" altLang="en-US" b="1">
                  <a:solidFill>
                    <a:schemeClr val="bg1"/>
                  </a:solidFill>
                  <a:latin typeface="+mn-ea"/>
                </a:endParaRPr>
              </a:p>
              <a:p>
                <a:pPr marL="914400" lvl="2" indent="457200"/>
                <a:r>
                  <a:rPr lang="zh-CN" altLang="en-US" b="1">
                    <a:solidFill>
                      <a:schemeClr val="bg1"/>
                    </a:solidFill>
                    <a:latin typeface="+mn-ea"/>
                  </a:rPr>
                  <a:t>三极管具有放大电流的作用，但是其本身没法直接放大电流需要借助额外的电源，我们一般称其为有源器件。</a:t>
                </a:r>
                <a:endParaRPr lang="zh-CN" altLang="en-US" b="1">
                  <a:solidFill>
                    <a:schemeClr val="bg1"/>
                  </a:solidFill>
                  <a:latin typeface="+mn-ea"/>
                </a:endParaRPr>
              </a:p>
              <a:p>
                <a:pPr marL="457200" lvl="1" indent="457200"/>
                <a:endParaRPr lang="zh-CN" altLang="en-US" b="1">
                  <a:solidFill>
                    <a:schemeClr val="bg1"/>
                  </a:solidFill>
                  <a:latin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122555" y="1530985"/>
                <a:ext cx="7741920" cy="4677410"/>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平行四边形 4"/>
          <p:cNvSpPr/>
          <p:nvPr/>
        </p:nvSpPr>
        <p:spPr>
          <a:xfrm>
            <a:off x="2321560" y="122110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3"/>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3" name="图片 2"/>
          <p:cNvPicPr>
            <a:picLocks noChangeAspect="1"/>
          </p:cNvPicPr>
          <p:nvPr>
            <p:custDataLst>
              <p:tags r:id="rId4"/>
            </p:custDataLst>
          </p:nvPr>
        </p:nvPicPr>
        <p:blipFill>
          <a:blip r:embed="rId5"/>
          <a:stretch>
            <a:fillRect/>
          </a:stretch>
        </p:blipFill>
        <p:spPr>
          <a:xfrm>
            <a:off x="6238875" y="3427730"/>
            <a:ext cx="2566670" cy="151828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6221730" y="1604010"/>
            <a:ext cx="2583815" cy="1706880"/>
          </a:xfrm>
          <a:prstGeom prst="rect">
            <a:avLst/>
          </a:prstGeom>
        </p:spPr>
      </p:pic>
      <p:pic>
        <p:nvPicPr>
          <p:cNvPr id="10" name="图片 9"/>
          <p:cNvPicPr>
            <a:picLocks noChangeAspect="1"/>
          </p:cNvPicPr>
          <p:nvPr>
            <p:custDataLst>
              <p:tags r:id="rId8"/>
            </p:custDataLst>
          </p:nvPr>
        </p:nvPicPr>
        <p:blipFill>
          <a:blip r:embed="rId9"/>
          <a:stretch>
            <a:fillRect/>
          </a:stretch>
        </p:blipFill>
        <p:spPr>
          <a:xfrm>
            <a:off x="9022080" y="2072640"/>
            <a:ext cx="2872105" cy="2512060"/>
          </a:xfrm>
          <a:prstGeom prst="rect">
            <a:avLst/>
          </a:prstGeom>
        </p:spPr>
      </p:pic>
      <p:graphicFrame>
        <p:nvGraphicFramePr>
          <p:cNvPr id="2" name="对象 1">
            <a:hlinkClick r:id="" action="ppaction://ole?verb="/>
          </p:cNvPr>
          <p:cNvGraphicFramePr>
            <a:graphicFrameLocks noChangeAspect="1"/>
          </p:cNvGraphicFramePr>
          <p:nvPr/>
        </p:nvGraphicFramePr>
        <p:xfrm>
          <a:off x="6013450" y="3340418"/>
          <a:ext cx="165100" cy="177165"/>
        </p:xfrm>
        <a:graphic>
          <a:graphicData uri="http://schemas.openxmlformats.org/presentationml/2006/ole">
            <mc:AlternateContent xmlns:mc="http://schemas.openxmlformats.org/markup-compatibility/2006">
              <mc:Choice xmlns:v="urn:schemas-microsoft-com:vml" Requires="v">
                <p:oleObj spid="_x0000_s1025" name="" r:id="rId10" imgW="165100" imgH="177165" progId="Equation.KSEE3">
                  <p:embed/>
                </p:oleObj>
              </mc:Choice>
              <mc:Fallback>
                <p:oleObj name="" r:id="rId10" imgW="165100" imgH="177165" progId="Equation.KSEE3">
                  <p:embed/>
                  <p:pic>
                    <p:nvPicPr>
                      <p:cNvPr id="0" name="图片 1024"/>
                      <p:cNvPicPr/>
                      <p:nvPr/>
                    </p:nvPicPr>
                    <p:blipFill>
                      <a:blip r:embed="rId11"/>
                      <a:stretch>
                        <a:fillRect/>
                      </a:stretch>
                    </p:blipFill>
                    <p:spPr>
                      <a:xfrm>
                        <a:off x="6013450" y="3340418"/>
                        <a:ext cx="165100" cy="177165"/>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5740400" y="3340418"/>
          <a:ext cx="711200" cy="177165"/>
        </p:xfrm>
        <a:graphic>
          <a:graphicData uri="http://schemas.openxmlformats.org/presentationml/2006/ole">
            <mc:AlternateContent xmlns:mc="http://schemas.openxmlformats.org/markup-compatibility/2006">
              <mc:Choice xmlns:v="urn:schemas-microsoft-com:vml" Requires="v">
                <p:oleObj spid="_x0000_s1026" name="" r:id="rId12" imgW="711200" imgH="177165" progId="Equation.KSEE3">
                  <p:embed/>
                </p:oleObj>
              </mc:Choice>
              <mc:Fallback>
                <p:oleObj name="" r:id="rId12" imgW="711200" imgH="177165" progId="Equation.KSEE3">
                  <p:embed/>
                  <p:pic>
                    <p:nvPicPr>
                      <p:cNvPr id="0" name="图片 1025"/>
                      <p:cNvPicPr/>
                      <p:nvPr/>
                    </p:nvPicPr>
                    <p:blipFill>
                      <a:blip r:embed="rId13"/>
                      <a:stretch>
                        <a:fillRect/>
                      </a:stretch>
                    </p:blipFill>
                    <p:spPr>
                      <a:xfrm>
                        <a:off x="5740400" y="3340418"/>
                        <a:ext cx="711200" cy="177165"/>
                      </a:xfrm>
                      <a:prstGeom prst="rect">
                        <a:avLst/>
                      </a:prstGeom>
                    </p:spPr>
                  </p:pic>
                </p:oleObj>
              </mc:Fallback>
            </mc:AlternateContent>
          </a:graphicData>
        </a:graphic>
      </p:graphicFrame>
    </p:spTree>
    <p:custDataLst>
      <p:tags r:id="rId1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266700" y="-2153285"/>
            <a:ext cx="6858000" cy="6858000"/>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518160" y="1767205"/>
                <a:ext cx="9269095" cy="4135755"/>
              </a:xfrm>
              <a:prstGeom prst="rect">
                <a:avLst/>
              </a:prstGeom>
              <a:noFill/>
            </p:spPr>
            <p:txBody>
              <a:bodyPr wrap="square" rtlCol="0">
                <a:spAutoFit/>
              </a:bodyPr>
              <a:p>
                <a:pPr indent="457200"/>
                <a:r>
                  <a:rPr lang="en-US" altLang="zh-CN" sz="2800" b="1" i="1">
                    <a:solidFill>
                      <a:schemeClr val="bg1"/>
                    </a:solidFill>
                  </a:rPr>
                  <a:t>MOS</a:t>
                </a:r>
                <a:r>
                  <a:rPr lang="zh-CN" altLang="en-US" sz="2800" b="1" i="1">
                    <a:solidFill>
                      <a:schemeClr val="bg1"/>
                    </a:solidFill>
                  </a:rPr>
                  <a:t>管</a:t>
                </a:r>
                <a:endParaRPr lang="zh-CN" altLang="en-US" sz="2800" b="1" i="1">
                  <a:solidFill>
                    <a:schemeClr val="bg1"/>
                  </a:solidFill>
                </a:endParaRPr>
              </a:p>
              <a:p>
                <a:pPr marL="914400" lvl="2" indent="457200"/>
                <a:r>
                  <a:rPr lang="en-US" altLang="zh-CN" b="1">
                    <a:solidFill>
                      <a:schemeClr val="bg1"/>
                    </a:solidFill>
                  </a:rPr>
                  <a:t>MOS</a:t>
                </a:r>
                <a:r>
                  <a:rPr lang="zh-CN" altLang="en-US" b="1">
                    <a:solidFill>
                      <a:schemeClr val="bg1"/>
                    </a:solidFill>
                  </a:rPr>
                  <a:t>管是一种常见的电压控制型原件，</a:t>
                </a:r>
                <a:endParaRPr lang="zh-CN" altLang="en-US" b="1">
                  <a:solidFill>
                    <a:schemeClr val="bg1"/>
                  </a:solidFill>
                </a:endParaRPr>
              </a:p>
              <a:p>
                <a:pPr marL="457200" lvl="1" indent="457200"/>
                <a:r>
                  <a:rPr lang="zh-CN" altLang="en-US" b="1">
                    <a:solidFill>
                      <a:schemeClr val="bg1"/>
                    </a:solidFill>
                  </a:rPr>
                  <a:t>改变栅极电压可以控制内部是否形成导电</a:t>
                </a:r>
                <a:endParaRPr lang="zh-CN" altLang="en-US" b="1">
                  <a:solidFill>
                    <a:schemeClr val="bg1"/>
                  </a:solidFill>
                </a:endParaRPr>
              </a:p>
              <a:p>
                <a:pPr marL="457200" lvl="1" indent="457200"/>
                <a:r>
                  <a:rPr lang="zh-CN" altLang="en-US" b="1">
                    <a:solidFill>
                      <a:schemeClr val="bg1"/>
                    </a:solidFill>
                  </a:rPr>
                  <a:t>沟道来控制</a:t>
                </a:r>
                <a:r>
                  <a:rPr lang="en-US" altLang="zh-CN" b="1">
                    <a:solidFill>
                      <a:schemeClr val="bg1"/>
                    </a:solidFill>
                  </a:rPr>
                  <a:t>MOS</a:t>
                </a:r>
                <a:r>
                  <a:rPr lang="zh-CN" altLang="en-US" b="1">
                    <a:solidFill>
                      <a:schemeClr val="bg1"/>
                    </a:solidFill>
                  </a:rPr>
                  <a:t>管的导通和关断。</a:t>
                </a:r>
                <a:endParaRPr lang="zh-CN" altLang="en-US" b="1">
                  <a:solidFill>
                    <a:schemeClr val="bg1"/>
                  </a:solidFill>
                </a:endParaRPr>
              </a:p>
              <a:p>
                <a:pPr marL="457200" lvl="1" indent="457200"/>
                <a:endParaRPr lang="zh-CN" altLang="en-US">
                  <a:solidFill>
                    <a:schemeClr val="bg1"/>
                  </a:solidFill>
                  <a:latin typeface="+mn-ea"/>
                </a:endParaRPr>
              </a:p>
              <a:p>
                <a:pPr marL="457200" lvl="1" indent="457200"/>
                <a:r>
                  <a:rPr lang="en-US" altLang="zh-CN" b="1">
                    <a:solidFill>
                      <a:schemeClr val="bg1"/>
                    </a:solidFill>
                    <a:latin typeface="+mn-ea"/>
                  </a:rPr>
                  <a:t>·</a:t>
                </a:r>
                <a:r>
                  <a:rPr lang="en-US" b="1">
                    <a:solidFill>
                      <a:schemeClr val="bg1"/>
                    </a:solidFill>
                    <a:latin typeface="+mn-ea"/>
                  </a:rPr>
                  <a:t>NMOS</a:t>
                </a:r>
                <a:r>
                  <a:rPr lang="zh-CN" altLang="en-US" b="1">
                    <a:solidFill>
                      <a:schemeClr val="bg1"/>
                    </a:solidFill>
                    <a:latin typeface="+mn-ea"/>
                  </a:rPr>
                  <a:t>管</a:t>
                </a:r>
                <a:endParaRPr lang="zh-CN" altLang="en-US" b="1">
                  <a:solidFill>
                    <a:schemeClr val="bg1"/>
                  </a:solidFill>
                  <a:latin typeface="+mn-ea"/>
                </a:endParaRPr>
              </a:p>
              <a:p>
                <a:pPr marL="914400" lvl="2" indent="457200"/>
                <a:r>
                  <a:rPr lang="zh-CN" altLang="en-US" b="1">
                    <a:solidFill>
                      <a:schemeClr val="bg1"/>
                    </a:solidFill>
                    <a:latin typeface="+mn-ea"/>
                  </a:rPr>
                  <a:t>当</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𝑽</m:t>
                        </m:r>
                      </m:e>
                      <m:sub>
                        <m:r>
                          <a:rPr lang="en-US" altLang="zh-CN" b="1" i="1">
                            <a:solidFill>
                              <a:schemeClr val="bg1"/>
                            </a:solidFill>
                            <a:latin typeface="Cambria Math" panose="02040503050406030204" charset="0"/>
                            <a:cs typeface="Cambria Math" panose="02040503050406030204" charset="0"/>
                          </a:rPr>
                          <m:t>𝒈𝒔</m:t>
                        </m:r>
                      </m:sub>
                    </m:sSub>
                  </m:oMath>
                </a14:m>
                <a:r>
                  <a:rPr lang="zh-CN" altLang="en-US" b="1">
                    <a:solidFill>
                      <a:schemeClr val="bg1"/>
                    </a:solidFill>
                    <a:latin typeface="Cambria Math" panose="02040503050406030204" charset="0"/>
                    <a:cs typeface="Cambria Math" panose="02040503050406030204" charset="0"/>
                  </a:rPr>
                  <a:t>大于导通阈值电压时，</a:t>
                </a:r>
                <a:r>
                  <a:rPr lang="en-US" altLang="zh-CN" b="1">
                    <a:solidFill>
                      <a:schemeClr val="bg1"/>
                    </a:solidFill>
                    <a:latin typeface="Cambria Math" panose="02040503050406030204" charset="0"/>
                    <a:cs typeface="Cambria Math" panose="02040503050406030204" charset="0"/>
                  </a:rPr>
                  <a:t>NMOS</a:t>
                </a:r>
                <a:r>
                  <a:rPr lang="zh-CN" altLang="en-US" b="1">
                    <a:solidFill>
                      <a:schemeClr val="bg1"/>
                    </a:solidFill>
                    <a:latin typeface="Cambria Math" panose="02040503050406030204" charset="0"/>
                    <a:cs typeface="Cambria Math" panose="02040503050406030204" charset="0"/>
                  </a:rPr>
                  <a:t>导</a:t>
                </a:r>
                <a:endParaRPr lang="zh-CN" altLang="en-US" b="1">
                  <a:solidFill>
                    <a:schemeClr val="bg1"/>
                  </a:solidFill>
                  <a:latin typeface="+mn-ea"/>
                </a:endParaRPr>
              </a:p>
              <a:p>
                <a:pPr marL="0" lvl="1" indent="457200"/>
                <a:r>
                  <a:rPr lang="en-US" altLang="zh-CN" b="1">
                    <a:solidFill>
                      <a:schemeClr val="bg1"/>
                    </a:solidFill>
                    <a:latin typeface="+mn-ea"/>
                  </a:rPr>
                  <a:t>       </a:t>
                </a:r>
                <a:r>
                  <a:rPr lang="zh-CN" altLang="en-US" b="1">
                    <a:solidFill>
                      <a:schemeClr val="bg1"/>
                    </a:solidFill>
                    <a:latin typeface="+mn-ea"/>
                  </a:rPr>
                  <a:t>通可以看做一处导线。</a:t>
                </a:r>
                <a:endParaRPr lang="zh-CN" altLang="en-US" b="1">
                  <a:solidFill>
                    <a:schemeClr val="bg1"/>
                  </a:solidFill>
                  <a:latin typeface="+mn-ea"/>
                </a:endParaRPr>
              </a:p>
              <a:p>
                <a:pPr marL="457200" lvl="1" indent="457200"/>
                <a:r>
                  <a:rPr lang="en-US" altLang="zh-CN" b="1">
                    <a:solidFill>
                      <a:schemeClr val="bg1"/>
                    </a:solidFill>
                    <a:latin typeface="+mn-ea"/>
                  </a:rPr>
                  <a:t>·PMOS</a:t>
                </a:r>
                <a:r>
                  <a:rPr lang="zh-CN" altLang="en-US" b="1">
                    <a:solidFill>
                      <a:schemeClr val="bg1"/>
                    </a:solidFill>
                    <a:latin typeface="+mn-ea"/>
                  </a:rPr>
                  <a:t>管</a:t>
                </a:r>
                <a:endParaRPr lang="zh-CN" altLang="en-US" b="1">
                  <a:solidFill>
                    <a:schemeClr val="bg1"/>
                  </a:solidFill>
                  <a:latin typeface="+mn-ea"/>
                </a:endParaRPr>
              </a:p>
              <a:p>
                <a:pPr marL="914400" lvl="2" indent="457200"/>
                <a:r>
                  <a:rPr lang="zh-CN" altLang="en-US" b="1">
                    <a:solidFill>
                      <a:schemeClr val="bg1"/>
                    </a:solidFill>
                    <a:latin typeface="+mn-ea"/>
                  </a:rPr>
                  <a:t>当</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𝑽</m:t>
                        </m:r>
                      </m:e>
                      <m:sub>
                        <m:r>
                          <a:rPr lang="en-US" altLang="zh-CN" b="1" i="1">
                            <a:solidFill>
                              <a:schemeClr val="bg1"/>
                            </a:solidFill>
                            <a:latin typeface="Cambria Math" panose="02040503050406030204" charset="0"/>
                            <a:cs typeface="Cambria Math" panose="02040503050406030204" charset="0"/>
                          </a:rPr>
                          <m:t>𝒔𝒈</m:t>
                        </m:r>
                      </m:sub>
                    </m:sSub>
                  </m:oMath>
                </a14:m>
                <a:r>
                  <a:rPr lang="zh-CN" altLang="en-US" b="1">
                    <a:solidFill>
                      <a:schemeClr val="bg1"/>
                    </a:solidFill>
                    <a:latin typeface="Cambria Math" panose="02040503050406030204" charset="0"/>
                    <a:cs typeface="Cambria Math" panose="02040503050406030204" charset="0"/>
                  </a:rPr>
                  <a:t>大于导通阈值电压时</a:t>
                </a:r>
                <a:r>
                  <a:rPr lang="en-US" altLang="zh-CN" b="1">
                    <a:solidFill>
                      <a:schemeClr val="bg1"/>
                    </a:solidFill>
                    <a:latin typeface="+mn-ea"/>
                  </a:rPr>
                  <a:t>, PMOS</a:t>
                </a:r>
                <a:r>
                  <a:rPr lang="zh-CN" altLang="en-US" b="1">
                    <a:solidFill>
                      <a:schemeClr val="bg1"/>
                    </a:solidFill>
                    <a:latin typeface="+mn-ea"/>
                  </a:rPr>
                  <a:t>导</a:t>
                </a:r>
                <a:endParaRPr lang="zh-CN" altLang="en-US" b="1">
                  <a:solidFill>
                    <a:schemeClr val="bg1"/>
                  </a:solidFill>
                  <a:latin typeface="+mn-ea"/>
                </a:endParaRPr>
              </a:p>
              <a:p>
                <a:pPr marL="457200" lvl="1" indent="457200"/>
                <a:r>
                  <a:rPr lang="zh-CN" altLang="en-US" b="1">
                    <a:solidFill>
                      <a:schemeClr val="bg1"/>
                    </a:solidFill>
                    <a:latin typeface="Cambria Math" panose="02040503050406030204" charset="0"/>
                    <a:cs typeface="Cambria Math" panose="02040503050406030204" charset="0"/>
                  </a:rPr>
                  <a:t>通可以看成导线处理。</a:t>
                </a:r>
                <a:endParaRPr lang="zh-CN" altLang="en-US" b="1">
                  <a:solidFill>
                    <a:schemeClr val="bg1"/>
                  </a:solidFill>
                  <a:latin typeface="+mn-ea"/>
                </a:endParaRPr>
              </a:p>
              <a:p>
                <a:pPr marL="914400" lvl="2" indent="457200"/>
                <a:endParaRPr lang="zh-CN" altLang="en-US" b="1">
                  <a:solidFill>
                    <a:schemeClr val="bg1"/>
                  </a:solidFill>
                  <a:latin typeface="+mn-ea"/>
                </a:endParaRPr>
              </a:p>
              <a:p>
                <a:pPr marL="914400" lvl="2" indent="457200"/>
                <a:r>
                  <a:rPr lang="en-US" altLang="zh-CN" b="1">
                    <a:solidFill>
                      <a:schemeClr val="bg1"/>
                    </a:solidFill>
                    <a:latin typeface="+mn-ea"/>
                  </a:rPr>
                  <a:t>MOS</a:t>
                </a:r>
                <a:r>
                  <a:rPr lang="zh-CN" altLang="en-US" b="1">
                    <a:solidFill>
                      <a:schemeClr val="bg1"/>
                    </a:solidFill>
                    <a:latin typeface="+mn-ea"/>
                  </a:rPr>
                  <a:t>管常常会被用在开关电源的设计之中也是固态继电器中必不可少的元件，在选择</a:t>
                </a:r>
                <a:r>
                  <a:rPr lang="en-US" altLang="zh-CN" b="1">
                    <a:solidFill>
                      <a:schemeClr val="bg1"/>
                    </a:solidFill>
                    <a:latin typeface="+mn-ea"/>
                  </a:rPr>
                  <a:t>MOS</a:t>
                </a:r>
                <a:r>
                  <a:rPr lang="zh-CN" altLang="en-US" b="1">
                    <a:solidFill>
                      <a:schemeClr val="bg1"/>
                    </a:solidFill>
                    <a:latin typeface="+mn-ea"/>
                  </a:rPr>
                  <a:t>管时我们需要注意的参数有最大漏源电压，最大栅源电压，导通电阻。</a:t>
                </a:r>
                <a:endParaRPr lang="zh-CN" altLang="en-US" b="1">
                  <a:solidFill>
                    <a:schemeClr val="bg1"/>
                  </a:solidFill>
                  <a:latin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518160" y="1767205"/>
                <a:ext cx="9269095" cy="4135755"/>
              </a:xfrm>
              <a:prstGeom prst="rect">
                <a:avLst/>
              </a:prstGeom>
              <a:blipFill rotWithShape="1">
                <a:blip r:embed="rId2"/>
                <a:stretch>
                  <a:fillRect r="-747"/>
                </a:stretch>
              </a:blipFill>
            </p:spPr>
            <p:txBody>
              <a:bodyPr/>
              <a:lstStyle/>
              <a:p>
                <a:r>
                  <a:rPr lang="zh-CN" altLang="en-US">
                    <a:noFill/>
                  </a:rPr>
                  <a:t> </a:t>
                </a:r>
              </a:p>
            </p:txBody>
          </p:sp>
        </mc:Fallback>
      </mc:AlternateContent>
      <p:sp>
        <p:nvSpPr>
          <p:cNvPr id="5" name="平行四边形 4"/>
          <p:cNvSpPr/>
          <p:nvPr/>
        </p:nvSpPr>
        <p:spPr>
          <a:xfrm>
            <a:off x="1108710" y="147510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3"/>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2" name="图片 1"/>
          <p:cNvPicPr>
            <a:picLocks noChangeAspect="1"/>
          </p:cNvPicPr>
          <p:nvPr>
            <p:custDataLst>
              <p:tags r:id="rId4"/>
            </p:custDataLst>
          </p:nvPr>
        </p:nvPicPr>
        <p:blipFill>
          <a:blip r:embed="rId5"/>
          <a:stretch>
            <a:fillRect/>
          </a:stretch>
        </p:blipFill>
        <p:spPr>
          <a:xfrm>
            <a:off x="6475095" y="1337945"/>
            <a:ext cx="5017135" cy="192595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6475095" y="3429000"/>
            <a:ext cx="2381250" cy="1668780"/>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9297670" y="3429000"/>
            <a:ext cx="2251710" cy="1668780"/>
          </a:xfrm>
          <a:prstGeom prst="rect">
            <a:avLst/>
          </a:prstGeom>
        </p:spPr>
      </p:pic>
    </p:spTree>
    <p:custDataLst>
      <p:tags r:id="rId10"/>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custDataLst>
              <p:tags r:id="rId1"/>
            </p:custDataLst>
          </p:nvPr>
        </p:nvPicPr>
        <p:blipFill>
          <a:blip r:embed="rId2"/>
          <a:srcRect t="2834" b="1"/>
          <a:stretch>
            <a:fillRect/>
          </a:stretch>
        </p:blipFill>
        <p:spPr>
          <a:xfrm>
            <a:off x="531495" y="1647825"/>
            <a:ext cx="5235575" cy="2814955"/>
          </a:xfrm>
          <a:prstGeom prst="rect">
            <a:avLst/>
          </a:prstGeom>
        </p:spPr>
      </p:pic>
      <p:sp>
        <p:nvSpPr>
          <p:cNvPr id="4" name="内容占位符 2"/>
          <p:cNvSpPr>
            <a:spLocks noGrp="1"/>
          </p:cNvSpPr>
          <p:nvPr>
            <p:custDataLst>
              <p:tags r:id="rId3"/>
            </p:custDataLst>
          </p:nvPr>
        </p:nvSpPr>
        <p:spPr>
          <a:xfrm>
            <a:off x="361950" y="1111910"/>
            <a:ext cx="5657850" cy="5065053"/>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solidFill>
                  <a:schemeClr val="tx1"/>
                </a:solidFill>
              </a:rPr>
              <a:t>以增强型</a:t>
            </a:r>
            <a:r>
              <a:rPr lang="en-US" altLang="zh-CN" sz="1800" dirty="0">
                <a:solidFill>
                  <a:schemeClr val="tx1"/>
                </a:solidFill>
              </a:rPr>
              <a:t>N</a:t>
            </a:r>
            <a:r>
              <a:rPr lang="zh-CN" altLang="en-US" sz="1800" dirty="0">
                <a:solidFill>
                  <a:schemeClr val="tx1"/>
                </a:solidFill>
              </a:rPr>
              <a:t>沟道</a:t>
            </a:r>
            <a:r>
              <a:rPr lang="en-US" altLang="zh-CN" sz="1800" dirty="0" err="1">
                <a:solidFill>
                  <a:schemeClr val="tx1"/>
                </a:solidFill>
              </a:rPr>
              <a:t>mos</a:t>
            </a:r>
            <a:r>
              <a:rPr lang="zh-CN" altLang="en-US" sz="1800" dirty="0">
                <a:solidFill>
                  <a:schemeClr val="tx1"/>
                </a:solidFill>
              </a:rPr>
              <a:t>管为例</a:t>
            </a:r>
            <a:endParaRPr lang="zh-CN" altLang="en-US" sz="1800" dirty="0">
              <a:solidFill>
                <a:schemeClr val="tx1"/>
              </a:solidFill>
            </a:endParaRPr>
          </a:p>
        </p:txBody>
      </p:sp>
      <mc:AlternateContent xmlns:mc="http://schemas.openxmlformats.org/markup-compatibility/2006">
        <mc:Choice xmlns:a14="http://schemas.microsoft.com/office/drawing/2010/main" Requires="a14">
          <p:sp>
            <p:nvSpPr>
              <p:cNvPr id="21" name="文本框 20"/>
              <p:cNvSpPr txBox="1"/>
              <p:nvPr/>
            </p:nvSpPr>
            <p:spPr>
              <a:xfrm>
                <a:off x="109702" y="4735281"/>
                <a:ext cx="5562074" cy="1198880"/>
              </a:xfrm>
              <a:prstGeom prst="rect">
                <a:avLst/>
              </a:prstGeom>
              <a:noFill/>
            </p:spPr>
            <p:txBody>
              <a:bodyPr wrap="square" rtlCol="0">
                <a:normAutofit lnSpcReduction="10000"/>
              </a:bodyPr>
              <a:lstStyle/>
              <a:p>
                <a:r>
                  <a:rPr lang="zh-CN" altLang="en-US" dirty="0">
                    <a:solidFill>
                      <a:schemeClr val="tx1"/>
                    </a:solidFill>
                  </a:rPr>
                  <a:t>特点：输入阻抗大，栅极电流接近</a:t>
                </a:r>
                <a:r>
                  <a:rPr lang="en-US" altLang="zh-CN" dirty="0">
                    <a:solidFill>
                      <a:schemeClr val="tx1"/>
                    </a:solidFill>
                  </a:rPr>
                  <a:t>0</a:t>
                </a:r>
                <a:endParaRPr lang="en-US" altLang="zh-CN" dirty="0">
                  <a:solidFill>
                    <a:schemeClr val="tx1"/>
                  </a:solidFill>
                </a:endParaRPr>
              </a:p>
              <a:p>
                <a:r>
                  <a:rPr lang="en-US" altLang="zh-CN" dirty="0">
                    <a:solidFill>
                      <a:schemeClr val="tx1"/>
                    </a:solidFill>
                  </a:rPr>
                  <a:t>           </a:t>
                </a:r>
                <a:r>
                  <a:rPr lang="zh-CN" altLang="en-US" dirty="0">
                    <a:solidFill>
                      <a:schemeClr val="tx1"/>
                    </a:solidFill>
                  </a:rPr>
                  <a:t>导通电阻小，</a:t>
                </a:r>
                <a14:m>
                  <m:oMath xmlns:m="http://schemas.openxmlformats.org/officeDocument/2006/math">
                    <m:r>
                      <a:rPr lang="en-US" altLang="zh-CN" b="0" i="1" smtClean="0">
                        <a:solidFill>
                          <a:schemeClr val="tx1"/>
                        </a:solidFill>
                        <a:latin typeface="Cambria Math" panose="02040503050406030204" charset="0"/>
                        <a:cs typeface="Cambria Math" panose="02040503050406030204" charset="0"/>
                      </a:rPr>
                      <m:t>𝑚</m:t>
                    </m:r>
                    <m:r>
                      <m:rPr>
                        <m:sty m:val="p"/>
                      </m:rPr>
                      <a:rPr lang="el-GR" altLang="zh-CN" b="0" i="1" smtClean="0">
                        <a:solidFill>
                          <a:schemeClr val="tx1"/>
                        </a:solidFill>
                        <a:latin typeface="Cambria Math" panose="02040503050406030204" charset="0"/>
                        <a:cs typeface="Cambria Math" panose="02040503050406030204" charset="0"/>
                      </a:rPr>
                      <m:t>Ω</m:t>
                    </m:r>
                  </m:oMath>
                </a14:m>
                <a:r>
                  <a:rPr lang="zh-CN" altLang="en-US" dirty="0">
                    <a:solidFill>
                      <a:schemeClr val="tx1"/>
                    </a:solidFill>
                  </a:rPr>
                  <a:t>级</a:t>
                </a:r>
                <a:br>
                  <a:rPr lang="en-US" altLang="zh-CN" dirty="0">
                    <a:solidFill>
                      <a:schemeClr val="tx1"/>
                    </a:solidFill>
                  </a:rPr>
                </a:br>
                <a:r>
                  <a:rPr lang="en-US" altLang="zh-CN" dirty="0">
                    <a:solidFill>
                      <a:schemeClr val="tx1"/>
                    </a:solidFill>
                  </a:rPr>
                  <a:t>           </a:t>
                </a:r>
                <a:r>
                  <a:rPr lang="zh-CN" altLang="en-US" dirty="0">
                    <a:solidFill>
                      <a:schemeClr val="tx1"/>
                    </a:solidFill>
                  </a:rPr>
                  <a:t>开关速度快，适合做电子开关</a:t>
                </a:r>
                <a:br>
                  <a:rPr lang="en-US" altLang="zh-CN" dirty="0">
                    <a:solidFill>
                      <a:schemeClr val="tx1"/>
                    </a:solidFill>
                  </a:rPr>
                </a:br>
                <a:r>
                  <a:rPr lang="en-US" altLang="zh-CN" dirty="0">
                    <a:solidFill>
                      <a:schemeClr val="tx1"/>
                    </a:solidFill>
                  </a:rPr>
                  <a:t>	</a:t>
                </a:r>
                <a:endParaRPr lang="en-US" altLang="zh-CN" dirty="0">
                  <a:solidFill>
                    <a:schemeClr val="tx1"/>
                  </a:solidFill>
                </a:endParaRPr>
              </a:p>
            </p:txBody>
          </p:sp>
        </mc:Choice>
        <mc:Fallback>
          <p:sp>
            <p:nvSpPr>
              <p:cNvPr id="21" name="文本框 20"/>
              <p:cNvSpPr txBox="1">
                <a:spLocks noRot="1" noChangeAspect="1" noMove="1" noResize="1" noEditPoints="1" noAdjustHandles="1" noChangeArrowheads="1" noChangeShapeType="1" noTextEdit="1"/>
              </p:cNvSpPr>
              <p:nvPr/>
            </p:nvSpPr>
            <p:spPr>
              <a:xfrm>
                <a:off x="109702" y="4735281"/>
                <a:ext cx="5562074" cy="1198880"/>
              </a:xfrm>
              <a:prstGeom prst="rect">
                <a:avLst/>
              </a:prstGeom>
              <a:blipFill rotWithShape="1">
                <a:blip r:embed="rId4"/>
                <a:stretch>
                  <a:fillRect l="-9" t="-7" r="11" b="7"/>
                </a:stretch>
              </a:blipFill>
            </p:spPr>
            <p:txBody>
              <a:bodyPr/>
              <a:lstStyle/>
              <a:p>
                <a:r>
                  <a:rPr lang="zh-CN" altLang="en-US">
                    <a:noFill/>
                  </a:rPr>
                  <a:t> </a:t>
                </a:r>
              </a:p>
            </p:txBody>
          </p:sp>
        </mc:Fallback>
      </mc:AlternateContent>
      <p:pic>
        <p:nvPicPr>
          <p:cNvPr id="25" name="图片 24"/>
          <p:cNvPicPr>
            <a:picLocks noChangeAspect="1"/>
          </p:cNvPicPr>
          <p:nvPr>
            <p:custDataLst>
              <p:tags r:id="rId5"/>
            </p:custDataLst>
          </p:nvPr>
        </p:nvPicPr>
        <p:blipFill>
          <a:blip r:embed="rId6"/>
          <a:stretch>
            <a:fillRect/>
          </a:stretch>
        </p:blipFill>
        <p:spPr>
          <a:xfrm>
            <a:off x="6314269" y="815327"/>
            <a:ext cx="1682676" cy="2486394"/>
          </a:xfrm>
          <a:prstGeom prst="rect">
            <a:avLst/>
          </a:prstGeom>
        </p:spPr>
      </p:pic>
      <p:sp>
        <p:nvSpPr>
          <p:cNvPr id="26" name="文本框 25"/>
          <p:cNvSpPr txBox="1"/>
          <p:nvPr>
            <p:custDataLst>
              <p:tags r:id="rId7"/>
            </p:custDataLst>
          </p:nvPr>
        </p:nvSpPr>
        <p:spPr>
          <a:xfrm>
            <a:off x="4348615" y="4735281"/>
            <a:ext cx="3495741" cy="1198880"/>
          </a:xfrm>
          <a:prstGeom prst="rect">
            <a:avLst/>
          </a:prstGeom>
          <a:noFill/>
        </p:spPr>
        <p:txBody>
          <a:bodyPr wrap="square" rtlCol="0">
            <a:normAutofit lnSpcReduction="10000"/>
          </a:bodyPr>
          <a:lstStyle/>
          <a:p>
            <a:r>
              <a:rPr lang="zh-CN" altLang="en-US" dirty="0">
                <a:solidFill>
                  <a:schemeClr val="tx1"/>
                </a:solidFill>
              </a:rPr>
              <a:t>电路符号：</a:t>
            </a:r>
            <a:br>
              <a:rPr lang="en-US" altLang="zh-CN" dirty="0">
                <a:solidFill>
                  <a:schemeClr val="tx1"/>
                </a:solidFill>
              </a:rPr>
            </a:br>
            <a:r>
              <a:rPr lang="en-US" altLang="zh-CN" dirty="0">
                <a:solidFill>
                  <a:schemeClr val="tx1"/>
                </a:solidFill>
              </a:rPr>
              <a:t>G</a:t>
            </a:r>
            <a:r>
              <a:rPr lang="zh-CN" altLang="en-US" dirty="0">
                <a:solidFill>
                  <a:schemeClr val="tx1"/>
                </a:solidFill>
              </a:rPr>
              <a:t>：栅极</a:t>
            </a:r>
            <a:r>
              <a:rPr lang="en-US" altLang="zh-CN" dirty="0">
                <a:solidFill>
                  <a:schemeClr val="tx1"/>
                </a:solidFill>
              </a:rPr>
              <a:t>gate</a:t>
            </a:r>
            <a:br>
              <a:rPr lang="en-US" altLang="zh-CN" dirty="0">
                <a:solidFill>
                  <a:schemeClr val="tx1"/>
                </a:solidFill>
              </a:rPr>
            </a:br>
            <a:r>
              <a:rPr lang="en-US" altLang="zh-CN" dirty="0">
                <a:solidFill>
                  <a:schemeClr val="tx1"/>
                </a:solidFill>
              </a:rPr>
              <a:t>S</a:t>
            </a:r>
            <a:r>
              <a:rPr lang="zh-CN" altLang="en-US" dirty="0">
                <a:solidFill>
                  <a:schemeClr val="tx1"/>
                </a:solidFill>
              </a:rPr>
              <a:t>：源极</a:t>
            </a:r>
            <a:r>
              <a:rPr lang="en-US" altLang="zh-CN" dirty="0">
                <a:solidFill>
                  <a:schemeClr val="tx1"/>
                </a:solidFill>
              </a:rPr>
              <a:t>source</a:t>
            </a:r>
            <a:br>
              <a:rPr lang="en-US" altLang="zh-CN" dirty="0">
                <a:solidFill>
                  <a:schemeClr val="tx1"/>
                </a:solidFill>
              </a:rPr>
            </a:br>
            <a:r>
              <a:rPr lang="en-US" altLang="zh-CN" dirty="0">
                <a:solidFill>
                  <a:schemeClr val="tx1"/>
                </a:solidFill>
              </a:rPr>
              <a:t>D</a:t>
            </a:r>
            <a:r>
              <a:rPr lang="zh-CN" altLang="en-US" dirty="0">
                <a:solidFill>
                  <a:schemeClr val="tx1"/>
                </a:solidFill>
              </a:rPr>
              <a:t>：漏极</a:t>
            </a:r>
            <a:r>
              <a:rPr lang="en-US" altLang="zh-CN" dirty="0">
                <a:solidFill>
                  <a:schemeClr val="tx1"/>
                </a:solidFill>
              </a:rPr>
              <a:t>drain`</a:t>
            </a:r>
            <a:endParaRPr lang="en-US" altLang="zh-CN" dirty="0">
              <a:solidFill>
                <a:schemeClr val="tx1"/>
              </a:solidFill>
            </a:endParaRPr>
          </a:p>
        </p:txBody>
      </p:sp>
      <p:pic>
        <p:nvPicPr>
          <p:cNvPr id="28" name="图片 27"/>
          <p:cNvPicPr>
            <a:picLocks noChangeAspect="1"/>
          </p:cNvPicPr>
          <p:nvPr>
            <p:custDataLst>
              <p:tags r:id="rId8"/>
            </p:custDataLst>
          </p:nvPr>
        </p:nvPicPr>
        <p:blipFill>
          <a:blip r:embed="rId9"/>
          <a:stretch>
            <a:fillRect/>
          </a:stretch>
        </p:blipFill>
        <p:spPr>
          <a:xfrm>
            <a:off x="8544298" y="957254"/>
            <a:ext cx="2391014" cy="2192852"/>
          </a:xfrm>
          <a:prstGeom prst="rect">
            <a:avLst/>
          </a:prstGeom>
        </p:spPr>
      </p:pic>
      <p:pic>
        <p:nvPicPr>
          <p:cNvPr id="32" name="图片 31"/>
          <p:cNvPicPr>
            <a:picLocks noChangeAspect="1"/>
          </p:cNvPicPr>
          <p:nvPr>
            <p:custDataLst>
              <p:tags r:id="rId10"/>
            </p:custDataLst>
          </p:nvPr>
        </p:nvPicPr>
        <p:blipFill>
          <a:blip r:embed="rId11"/>
          <a:stretch>
            <a:fillRect/>
          </a:stretch>
        </p:blipFill>
        <p:spPr>
          <a:xfrm>
            <a:off x="10197431" y="4044224"/>
            <a:ext cx="1851301" cy="2192851"/>
          </a:xfrm>
          <a:prstGeom prst="rect">
            <a:avLst/>
          </a:prstGeom>
        </p:spPr>
      </p:pic>
      <p:pic>
        <p:nvPicPr>
          <p:cNvPr id="34" name="图片 33"/>
          <p:cNvPicPr>
            <a:picLocks noChangeAspect="1"/>
          </p:cNvPicPr>
          <p:nvPr>
            <p:custDataLst>
              <p:tags r:id="rId12"/>
            </p:custDataLst>
          </p:nvPr>
        </p:nvPicPr>
        <p:blipFill>
          <a:blip r:embed="rId13"/>
          <a:stretch>
            <a:fillRect/>
          </a:stretch>
        </p:blipFill>
        <p:spPr>
          <a:xfrm>
            <a:off x="8148040" y="4044225"/>
            <a:ext cx="1914509" cy="2168523"/>
          </a:xfrm>
          <a:prstGeom prst="rect">
            <a:avLst/>
          </a:prstGeom>
        </p:spPr>
      </p:pic>
      <p:pic>
        <p:nvPicPr>
          <p:cNvPr id="36" name="图片 35"/>
          <p:cNvPicPr>
            <a:picLocks noChangeAspect="1"/>
          </p:cNvPicPr>
          <p:nvPr>
            <p:custDataLst>
              <p:tags r:id="rId14"/>
            </p:custDataLst>
          </p:nvPr>
        </p:nvPicPr>
        <p:blipFill>
          <a:blip r:embed="rId15"/>
          <a:stretch>
            <a:fillRect/>
          </a:stretch>
        </p:blipFill>
        <p:spPr>
          <a:xfrm>
            <a:off x="6051775" y="4011320"/>
            <a:ext cx="1903810" cy="2201428"/>
          </a:xfrm>
          <a:prstGeom prst="rect">
            <a:avLst/>
          </a:prstGeom>
        </p:spPr>
      </p:pic>
      <p:sp>
        <p:nvSpPr>
          <p:cNvPr id="11" name="标题 10"/>
          <p:cNvSpPr>
            <a:spLocks noGrp="1"/>
          </p:cNvSpPr>
          <p:nvPr>
            <p:ph type="title"/>
            <p:custDataLst>
              <p:tags r:id="rId16"/>
            </p:custDataLst>
          </p:nvPr>
        </p:nvSpPr>
        <p:spPr/>
        <p:txBody>
          <a:bodyPr vert="horz" lIns="91440" tIns="45720" rIns="91440" bIns="45720" rtlCol="0" anchor="ctr">
            <a:normAutofit/>
          </a:bodyPr>
          <a:p>
            <a:pPr lvl="0" algn="l">
              <a:buClrTx/>
              <a:buSzTx/>
              <a:buFontTx/>
            </a:pPr>
            <a:r>
              <a:rPr lang="zh-CN" altLang="en-US" smtClean="0">
                <a:sym typeface="+mn-ea"/>
              </a:rPr>
              <a:t>MOSFET</a:t>
            </a:r>
            <a:endParaRPr lang="zh-CN" altLang="en-US" smtClean="0">
              <a:sym typeface="+mn-ea"/>
            </a:endParaRPr>
          </a:p>
        </p:txBody>
      </p:sp>
      <p:pic>
        <p:nvPicPr>
          <p:cNvPr id="19" name="图片 18" descr="logo"/>
          <p:cNvPicPr>
            <a:picLocks noChangeAspect="1"/>
          </p:cNvPicPr>
          <p:nvPr/>
        </p:nvPicPr>
        <p:blipFill>
          <a:blip r:embed="rId17"/>
          <a:stretch>
            <a:fillRect/>
          </a:stretch>
        </p:blipFill>
        <p:spPr>
          <a:xfrm>
            <a:off x="2870200" y="-2261870"/>
            <a:ext cx="6858000" cy="6858000"/>
          </a:xfrm>
          <a:prstGeom prst="rect">
            <a:avLst/>
          </a:prstGeom>
        </p:spPr>
      </p:pic>
    </p:spTree>
    <p:custDataLst>
      <p:tags r:id="rId18"/>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38100" y="-2146935"/>
            <a:ext cx="6858000" cy="6858000"/>
          </a:xfrm>
          <a:prstGeom prst="rect">
            <a:avLst/>
          </a:prstGeom>
        </p:spPr>
      </p:pic>
      <p:sp>
        <p:nvSpPr>
          <p:cNvPr id="4" name="文本框 3"/>
          <p:cNvSpPr txBox="1"/>
          <p:nvPr/>
        </p:nvSpPr>
        <p:spPr>
          <a:xfrm>
            <a:off x="1108710" y="1684020"/>
            <a:ext cx="9269095" cy="1630045"/>
          </a:xfrm>
          <a:prstGeom prst="rect">
            <a:avLst/>
          </a:prstGeom>
          <a:noFill/>
        </p:spPr>
        <p:txBody>
          <a:bodyPr wrap="square" rtlCol="0">
            <a:spAutoFit/>
          </a:bodyPr>
          <a:p>
            <a:pPr indent="457200"/>
            <a:r>
              <a:rPr lang="zh-CN" altLang="en-US" sz="2800" b="1" i="1">
                <a:solidFill>
                  <a:schemeClr val="bg1"/>
                </a:solidFill>
              </a:rPr>
              <a:t>集成芯片</a:t>
            </a:r>
            <a:endParaRPr lang="zh-CN" altLang="en-US" sz="2800" b="1" i="1">
              <a:solidFill>
                <a:schemeClr val="bg1"/>
              </a:solidFill>
            </a:endParaRPr>
          </a:p>
          <a:p>
            <a:pPr marL="914400" lvl="2" indent="457200"/>
            <a:r>
              <a:rPr lang="zh-CN" altLang="en-US" b="1">
                <a:solidFill>
                  <a:schemeClr val="bg1"/>
                </a:solidFill>
              </a:rPr>
              <a:t>随着技术的不断发展，集成电路技术不断的成熟目前的集成芯片已经具有了非常强大的功能。为了实现一个功能，如果采用分立元件搭建这个功能电路无疑是庞大且困难的，但是集成芯片在能够稳定实现这个功能的同时又拥有着非常小的体积逐渐在电子设计应用中占据主流地位。</a:t>
            </a:r>
            <a:endParaRPr lang="zh-CN" altLang="en-US" b="1">
              <a:solidFill>
                <a:schemeClr val="bg1"/>
              </a:solidFill>
              <a:latin typeface="+mn-ea"/>
            </a:endParaRPr>
          </a:p>
        </p:txBody>
      </p:sp>
      <p:sp>
        <p:nvSpPr>
          <p:cNvPr id="5" name="平行四边形 4"/>
          <p:cNvSpPr/>
          <p:nvPr/>
        </p:nvSpPr>
        <p:spPr>
          <a:xfrm>
            <a:off x="2118360" y="150050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3" name="文本框 2"/>
          <p:cNvSpPr txBox="1"/>
          <p:nvPr/>
        </p:nvSpPr>
        <p:spPr>
          <a:xfrm>
            <a:off x="2001520" y="3429000"/>
            <a:ext cx="4047490" cy="2679065"/>
          </a:xfrm>
          <a:prstGeom prst="rect">
            <a:avLst/>
          </a:prstGeom>
          <a:noFill/>
        </p:spPr>
        <p:txBody>
          <a:bodyPr wrap="square" rtlCol="0">
            <a:noAutofit/>
          </a:bodyPr>
          <a:p>
            <a:r>
              <a:rPr lang="en-US" altLang="zh-CN" sz="2400">
                <a:solidFill>
                  <a:schemeClr val="bg1"/>
                </a:solidFill>
                <a:latin typeface="微软雅黑" panose="020B0503020204020204" charset="-122"/>
                <a:ea typeface="微软雅黑" panose="020B0503020204020204" charset="-122"/>
              </a:rPr>
              <a:t>·</a:t>
            </a:r>
            <a:r>
              <a:rPr lang="zh-CN" altLang="en-US" sz="2400" b="1">
                <a:solidFill>
                  <a:schemeClr val="bg1"/>
                </a:solidFill>
                <a:latin typeface="微软雅黑" panose="020B0503020204020204" charset="-122"/>
                <a:ea typeface="微软雅黑" panose="020B0503020204020204" charset="-122"/>
              </a:rPr>
              <a:t>专用集成芯片</a:t>
            </a:r>
            <a:endParaRPr lang="zh-CN" altLang="en-US" sz="2400" b="1">
              <a:solidFill>
                <a:schemeClr val="bg1"/>
              </a:solidFill>
              <a:latin typeface="微软雅黑" panose="020B0503020204020204" charset="-122"/>
              <a:ea typeface="微软雅黑" panose="020B0503020204020204" charset="-122"/>
            </a:endParaRPr>
          </a:p>
          <a:p>
            <a:pPr indent="457200"/>
            <a:r>
              <a:rPr lang="zh-CN" altLang="en-US" b="1">
                <a:solidFill>
                  <a:schemeClr val="bg1"/>
                </a:solidFill>
                <a:latin typeface="微软雅黑" panose="020B0503020204020204" charset="-122"/>
                <a:ea typeface="微软雅黑" panose="020B0503020204020204" charset="-122"/>
                <a:sym typeface="+mn-ea"/>
              </a:rPr>
              <a:t>能够实现某些特定功能的集成芯片如电源芯片，栅极驱动芯片，</a:t>
            </a:r>
            <a:r>
              <a:rPr lang="en-US" altLang="zh-CN" b="1">
                <a:solidFill>
                  <a:schemeClr val="bg1"/>
                </a:solidFill>
                <a:latin typeface="微软雅黑" panose="020B0503020204020204" charset="-122"/>
                <a:ea typeface="微软雅黑" panose="020B0503020204020204" charset="-122"/>
                <a:sym typeface="+mn-ea"/>
              </a:rPr>
              <a:t>CAN</a:t>
            </a:r>
            <a:r>
              <a:rPr lang="zh-CN" altLang="en-US" b="1">
                <a:solidFill>
                  <a:schemeClr val="bg1"/>
                </a:solidFill>
                <a:latin typeface="微软雅黑" panose="020B0503020204020204" charset="-122"/>
                <a:ea typeface="微软雅黑" panose="020B0503020204020204" charset="-122"/>
                <a:sym typeface="+mn-ea"/>
              </a:rPr>
              <a:t>通信</a:t>
            </a:r>
            <a:r>
              <a:rPr lang="zh-CN" altLang="en-US" b="1">
                <a:solidFill>
                  <a:schemeClr val="bg1"/>
                </a:solidFill>
                <a:latin typeface="微软雅黑" panose="020B0503020204020204" charset="-122"/>
                <a:ea typeface="微软雅黑" panose="020B0503020204020204" charset="-122"/>
                <a:sym typeface="+mn-ea"/>
              </a:rPr>
              <a:t>驱动芯片等。</a:t>
            </a:r>
            <a:endParaRPr lang="zh-CN" altLang="en-US" b="1">
              <a:solidFill>
                <a:schemeClr val="bg1"/>
              </a:solidFill>
              <a:latin typeface="微软雅黑" panose="020B0503020204020204" charset="-122"/>
              <a:ea typeface="微软雅黑" panose="020B0503020204020204" charset="-122"/>
              <a:sym typeface="+mn-ea"/>
            </a:endParaRPr>
          </a:p>
          <a:p>
            <a:pPr indent="457200"/>
            <a:endParaRPr lang="zh-CN" altLang="en-US" sz="2400" b="1">
              <a:solidFill>
                <a:schemeClr val="bg1"/>
              </a:solidFill>
              <a:latin typeface="微软雅黑" panose="020B0503020204020204" charset="-122"/>
              <a:ea typeface="微软雅黑" panose="020B0503020204020204" charset="-122"/>
            </a:endParaRPr>
          </a:p>
          <a:p>
            <a:r>
              <a:rPr lang="en-US" altLang="zh-CN" sz="2400">
                <a:solidFill>
                  <a:schemeClr val="bg1"/>
                </a:solidFill>
                <a:latin typeface="微软雅黑" panose="020B0503020204020204" charset="-122"/>
                <a:ea typeface="微软雅黑" panose="020B0503020204020204" charset="-122"/>
              </a:rPr>
              <a:t>·MCU</a:t>
            </a:r>
            <a:r>
              <a:rPr lang="zh-CN" altLang="en-US" sz="2400">
                <a:solidFill>
                  <a:schemeClr val="bg1"/>
                </a:solidFill>
                <a:latin typeface="微软雅黑" panose="020B0503020204020204" charset="-122"/>
                <a:ea typeface="微软雅黑" panose="020B0503020204020204" charset="-122"/>
              </a:rPr>
              <a:t>微处理器</a:t>
            </a:r>
            <a:endParaRPr lang="zh-CN" altLang="en-US" sz="2400">
              <a:solidFill>
                <a:schemeClr val="bg1"/>
              </a:solidFill>
              <a:latin typeface="微软雅黑" panose="020B0503020204020204" charset="-122"/>
              <a:ea typeface="微软雅黑" panose="020B0503020204020204" charset="-122"/>
            </a:endParaRPr>
          </a:p>
          <a:p>
            <a:pPr indent="457200"/>
            <a:r>
              <a:rPr lang="zh-CN" altLang="en-US" b="1">
                <a:solidFill>
                  <a:schemeClr val="bg1"/>
                </a:solidFill>
                <a:latin typeface="微软雅黑" panose="020B0503020204020204" charset="-122"/>
                <a:ea typeface="微软雅黑" panose="020B0503020204020204" charset="-122"/>
              </a:rPr>
              <a:t>整合了许多功能的微型处理器，可以烧录代码可以看做机器人的大脑。</a:t>
            </a:r>
            <a:endParaRPr lang="zh-CN" altLang="en-US" b="1">
              <a:solidFill>
                <a:schemeClr val="bg1"/>
              </a:solidFill>
              <a:latin typeface="微软雅黑" panose="020B0503020204020204" charset="-122"/>
              <a:ea typeface="微软雅黑" panose="020B0503020204020204" charset="-122"/>
            </a:endParaRPr>
          </a:p>
          <a:p>
            <a:pPr indent="457200"/>
            <a:endParaRPr lang="zh-CN" altLang="en-US" sz="2400">
              <a:solidFill>
                <a:schemeClr val="bg1"/>
              </a:solidFill>
              <a:latin typeface="微软雅黑" panose="020B0503020204020204" charset="-122"/>
              <a:ea typeface="微软雅黑" panose="020B0503020204020204" charset="-122"/>
            </a:endParaRPr>
          </a:p>
          <a:p>
            <a:pPr indent="457200"/>
            <a:endParaRPr lang="en-US" altLang="zh-CN" sz="2400" b="1">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custDataLst>
              <p:tags r:id="rId3"/>
            </p:custDataLst>
          </p:nvPr>
        </p:nvPicPr>
        <p:blipFill>
          <a:blip r:embed="rId4"/>
          <a:stretch>
            <a:fillRect/>
          </a:stretch>
        </p:blipFill>
        <p:spPr>
          <a:xfrm>
            <a:off x="6793865" y="4966335"/>
            <a:ext cx="1959610" cy="137223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6793865" y="3314065"/>
            <a:ext cx="1960245" cy="1575435"/>
          </a:xfrm>
          <a:prstGeom prst="rect">
            <a:avLst/>
          </a:prstGeom>
        </p:spPr>
      </p:pic>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715010" y="1965325"/>
            <a:ext cx="3435985" cy="2584450"/>
          </a:xfrm>
          <a:prstGeom prst="rect">
            <a:avLst/>
          </a:prstGeom>
          <a:noFill/>
        </p:spPr>
        <p:txBody>
          <a:bodyPr wrap="square" rtlCol="0">
            <a:spAutoFit/>
          </a:bodyPr>
          <a:p>
            <a:r>
              <a:rPr lang="zh-CN" altLang="en-US" sz="2400" b="1" i="1">
                <a:solidFill>
                  <a:schemeClr val="bg1"/>
                </a:solidFill>
                <a:latin typeface="+mn-ea"/>
              </a:rPr>
              <a:t>从需求到方案的设计能力（偏理论）</a:t>
            </a:r>
            <a:endParaRPr lang="zh-CN" altLang="en-US" sz="2400" b="1" i="1">
              <a:solidFill>
                <a:schemeClr val="bg1"/>
              </a:solidFill>
              <a:latin typeface="+mn-ea"/>
            </a:endParaRPr>
          </a:p>
          <a:p>
            <a:endParaRPr lang="zh-CN" altLang="en-US" sz="2400" b="1" i="1">
              <a:solidFill>
                <a:schemeClr val="bg1"/>
              </a:solidFill>
              <a:latin typeface="+mn-ea"/>
            </a:endParaRPr>
          </a:p>
          <a:p>
            <a:pPr indent="457200"/>
            <a:r>
              <a:rPr lang="zh-CN" altLang="en-US" b="1">
                <a:solidFill>
                  <a:schemeClr val="bg1"/>
                </a:solidFill>
                <a:latin typeface="+mn-ea"/>
              </a:rPr>
              <a:t>电路设计能力</a:t>
            </a:r>
            <a:endParaRPr lang="zh-CN" altLang="en-US" b="1">
              <a:solidFill>
                <a:schemeClr val="bg1"/>
              </a:solidFill>
              <a:latin typeface="+mn-ea"/>
            </a:endParaRPr>
          </a:p>
          <a:p>
            <a:pPr indent="457200"/>
            <a:r>
              <a:rPr lang="zh-CN" altLang="en-US" b="1">
                <a:solidFill>
                  <a:schemeClr val="bg1"/>
                </a:solidFill>
                <a:latin typeface="+mn-ea"/>
              </a:rPr>
              <a:t>电子元器件的识别与使用</a:t>
            </a:r>
            <a:endParaRPr lang="zh-CN" altLang="en-US" b="1">
              <a:solidFill>
                <a:schemeClr val="bg1"/>
              </a:solidFill>
              <a:latin typeface="+mn-ea"/>
            </a:endParaRPr>
          </a:p>
          <a:p>
            <a:pPr indent="457200"/>
            <a:r>
              <a:rPr lang="zh-CN" altLang="en-US" b="1">
                <a:solidFill>
                  <a:schemeClr val="bg1"/>
                </a:solidFill>
                <a:latin typeface="+mn-ea"/>
              </a:rPr>
              <a:t>典型电路原理与应用的掌握</a:t>
            </a:r>
            <a:endParaRPr lang="zh-CN" altLang="en-US" b="1">
              <a:solidFill>
                <a:schemeClr val="bg1"/>
              </a:solidFill>
              <a:latin typeface="+mn-ea"/>
            </a:endParaRPr>
          </a:p>
          <a:p>
            <a:pPr indent="457200"/>
            <a:r>
              <a:rPr lang="zh-CN" altLang="en-US" b="1">
                <a:solidFill>
                  <a:schemeClr val="bg1"/>
                </a:solidFill>
                <a:latin typeface="+mn-ea"/>
              </a:rPr>
              <a:t>基础的电控能力（单片机）</a:t>
            </a:r>
            <a:endParaRPr lang="zh-CN" altLang="en-US" b="1">
              <a:solidFill>
                <a:schemeClr val="bg1"/>
              </a:solidFill>
              <a:latin typeface="+mn-ea"/>
            </a:endParaRPr>
          </a:p>
          <a:p>
            <a:pPr indent="457200"/>
            <a:endParaRPr lang="zh-CN" altLang="en-US" b="1">
              <a:solidFill>
                <a:schemeClr val="bg1"/>
              </a:solidFill>
              <a:latin typeface="+mn-ea"/>
            </a:endParaRPr>
          </a:p>
        </p:txBody>
      </p:sp>
      <p:sp>
        <p:nvSpPr>
          <p:cNvPr id="5" name="平行四边形 4"/>
          <p:cNvSpPr/>
          <p:nvPr/>
        </p:nvSpPr>
        <p:spPr>
          <a:xfrm>
            <a:off x="99822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descr="b7003af33a87e950352a230c706b4443fbf2b2111e0d"/>
          <p:cNvPicPr>
            <a:picLocks noChangeAspect="1"/>
          </p:cNvPicPr>
          <p:nvPr>
            <p:custDataLst>
              <p:tags r:id="rId2"/>
            </p:custDataLst>
          </p:nvPr>
        </p:nvPicPr>
        <p:blipFill>
          <a:blip r:embed="rId3"/>
          <a:stretch>
            <a:fillRect/>
          </a:stretch>
        </p:blipFill>
        <p:spPr>
          <a:xfrm>
            <a:off x="7501255" y="1535430"/>
            <a:ext cx="3896995" cy="1964690"/>
          </a:xfrm>
          <a:prstGeom prst="rect">
            <a:avLst/>
          </a:prstGeom>
        </p:spPr>
      </p:pic>
      <p:pic>
        <p:nvPicPr>
          <p:cNvPr id="2" name="图片 1" descr="230526776_2_20210917080543911"/>
          <p:cNvPicPr>
            <a:picLocks noChangeAspect="1"/>
          </p:cNvPicPr>
          <p:nvPr>
            <p:custDataLst>
              <p:tags r:id="rId4"/>
            </p:custDataLst>
          </p:nvPr>
        </p:nvPicPr>
        <p:blipFill>
          <a:blip r:embed="rId5"/>
          <a:stretch>
            <a:fillRect/>
          </a:stretch>
        </p:blipFill>
        <p:spPr>
          <a:xfrm>
            <a:off x="7318375" y="3714750"/>
            <a:ext cx="1986280" cy="2006600"/>
          </a:xfrm>
          <a:prstGeom prst="rect">
            <a:avLst/>
          </a:prstGeom>
        </p:spPr>
      </p:pic>
      <p:pic>
        <p:nvPicPr>
          <p:cNvPr id="44" name="图片 43"/>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9487535" y="3566160"/>
            <a:ext cx="2032000" cy="1143000"/>
          </a:xfrm>
          <a:prstGeom prst="rect">
            <a:avLst/>
          </a:prstGeom>
        </p:spPr>
      </p:pic>
      <p:pic>
        <p:nvPicPr>
          <p:cNvPr id="42" name="图片 41"/>
          <p:cNvPicPr>
            <a:picLocks noChangeAspect="1"/>
          </p:cNvPicPr>
          <p:nvPr>
            <p:custDataLst>
              <p:tags r:id="rId8"/>
            </p:custDataLst>
          </p:nvPr>
        </p:nvPicPr>
        <p:blipFill>
          <a:blip r:embed="rId9">
            <a:extLst>
              <a:ext uri="{28A0092B-C50C-407E-A947-70E740481C1C}">
                <a14:useLocalDpi xmlns:a14="http://schemas.microsoft.com/office/drawing/2010/main" val="0"/>
              </a:ext>
            </a:extLst>
          </a:blip>
          <a:stretch>
            <a:fillRect/>
          </a:stretch>
        </p:blipFill>
        <p:spPr>
          <a:xfrm>
            <a:off x="9463405" y="4831715"/>
            <a:ext cx="2337435" cy="1045845"/>
          </a:xfrm>
          <a:prstGeom prst="rect">
            <a:avLst/>
          </a:prstGeom>
        </p:spPr>
      </p:pic>
      <p:sp>
        <p:nvSpPr>
          <p:cNvPr id="16" name="半闭框 15"/>
          <p:cNvSpPr/>
          <p:nvPr>
            <p:custDataLst>
              <p:tags r:id="rId10"/>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6" name="图片 5"/>
          <p:cNvPicPr>
            <a:picLocks noChangeAspect="1"/>
          </p:cNvPicPr>
          <p:nvPr>
            <p:custDataLst>
              <p:tags r:id="rId11"/>
            </p:custDataLst>
          </p:nvPr>
        </p:nvPicPr>
        <p:blipFill>
          <a:blip r:embed="rId12"/>
          <a:stretch>
            <a:fillRect/>
          </a:stretch>
        </p:blipFill>
        <p:spPr>
          <a:xfrm>
            <a:off x="4352290" y="4041140"/>
            <a:ext cx="2807970" cy="1783080"/>
          </a:xfrm>
          <a:prstGeom prst="rect">
            <a:avLst/>
          </a:prstGeom>
        </p:spPr>
      </p:pic>
      <p:pic>
        <p:nvPicPr>
          <p:cNvPr id="8" name="图片 7"/>
          <p:cNvPicPr>
            <a:picLocks noChangeAspect="1"/>
          </p:cNvPicPr>
          <p:nvPr/>
        </p:nvPicPr>
        <p:blipFill>
          <a:blip r:embed="rId13"/>
          <a:stretch>
            <a:fillRect/>
          </a:stretch>
        </p:blipFill>
        <p:spPr>
          <a:xfrm>
            <a:off x="4656455" y="1535430"/>
            <a:ext cx="2689225" cy="2113280"/>
          </a:xfrm>
          <a:prstGeom prst="rect">
            <a:avLst/>
          </a:prstGeom>
        </p:spPr>
      </p:pic>
    </p:spTree>
    <p:custDataLst>
      <p:tags r:id="rId1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381000" y="-2463165"/>
            <a:ext cx="6858000" cy="6858000"/>
          </a:xfrm>
          <a:prstGeom prst="rect">
            <a:avLst/>
          </a:prstGeom>
        </p:spPr>
      </p:pic>
      <p:sp>
        <p:nvSpPr>
          <p:cNvPr id="4" name="文本框 3"/>
          <p:cNvSpPr txBox="1"/>
          <p:nvPr/>
        </p:nvSpPr>
        <p:spPr>
          <a:xfrm>
            <a:off x="1010920" y="1261110"/>
            <a:ext cx="9269095" cy="953135"/>
          </a:xfrm>
          <a:prstGeom prst="rect">
            <a:avLst/>
          </a:prstGeom>
          <a:noFill/>
        </p:spPr>
        <p:txBody>
          <a:bodyPr wrap="square" rtlCol="0">
            <a:spAutoFit/>
          </a:bodyPr>
          <a:p>
            <a:pPr indent="457200"/>
            <a:r>
              <a:rPr lang="zh-CN" altLang="en-US" sz="2800" b="1" i="1">
                <a:solidFill>
                  <a:schemeClr val="bg1"/>
                </a:solidFill>
              </a:rPr>
              <a:t>课后作业</a:t>
            </a:r>
            <a:r>
              <a:rPr lang="en-US" altLang="zh-CN" sz="2800" b="1" i="1">
                <a:solidFill>
                  <a:schemeClr val="bg1"/>
                </a:solidFill>
              </a:rPr>
              <a:t>  1</a:t>
            </a:r>
            <a:endParaRPr lang="en-US" altLang="zh-CN" sz="2800" b="1" i="1">
              <a:solidFill>
                <a:schemeClr val="bg1"/>
              </a:solidFill>
            </a:endParaRPr>
          </a:p>
          <a:p>
            <a:pPr indent="457200"/>
            <a:r>
              <a:rPr lang="en-US" altLang="zh-CN" sz="2800" b="1" i="1">
                <a:solidFill>
                  <a:schemeClr val="bg1"/>
                </a:solidFill>
              </a:rPr>
              <a:t>  </a:t>
            </a:r>
            <a:r>
              <a:rPr lang="zh-CN" altLang="en-US" b="1">
                <a:solidFill>
                  <a:schemeClr val="bg1"/>
                </a:solidFill>
                <a:latin typeface="+mn-ea"/>
              </a:rPr>
              <a:t>观察下面这张图片，将其中认识的元器件分类标注（</a:t>
            </a:r>
            <a:r>
              <a:rPr lang="zh-CN" altLang="en-US" b="1">
                <a:solidFill>
                  <a:schemeClr val="bg1"/>
                </a:solidFill>
                <a:latin typeface="+mn-ea"/>
              </a:rPr>
              <a:t>越多越好！）出来。</a:t>
            </a:r>
            <a:endParaRPr lang="zh-CN" altLang="en-US" b="1">
              <a:solidFill>
                <a:schemeClr val="bg1"/>
              </a:solidFill>
              <a:latin typeface="+mn-ea"/>
            </a:endParaRPr>
          </a:p>
        </p:txBody>
      </p:sp>
      <p:sp>
        <p:nvSpPr>
          <p:cNvPr id="5" name="平行四边形 4"/>
          <p:cNvSpPr/>
          <p:nvPr/>
        </p:nvSpPr>
        <p:spPr>
          <a:xfrm>
            <a:off x="1178560" y="11385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3" name="图片 2"/>
          <p:cNvPicPr>
            <a:picLocks noChangeAspect="1"/>
          </p:cNvPicPr>
          <p:nvPr/>
        </p:nvPicPr>
        <p:blipFill>
          <a:blip r:embed="rId3"/>
          <a:stretch>
            <a:fillRect/>
          </a:stretch>
        </p:blipFill>
        <p:spPr>
          <a:xfrm>
            <a:off x="911225" y="2145665"/>
            <a:ext cx="5233670" cy="4171315"/>
          </a:xfrm>
          <a:prstGeom prst="rect">
            <a:avLst/>
          </a:prstGeom>
        </p:spPr>
      </p:pic>
      <p:pic>
        <p:nvPicPr>
          <p:cNvPr id="6" name="图片 5"/>
          <p:cNvPicPr>
            <a:picLocks noChangeAspect="1"/>
          </p:cNvPicPr>
          <p:nvPr/>
        </p:nvPicPr>
        <p:blipFill>
          <a:blip r:embed="rId4"/>
          <a:srcRect l="7971" t="-1154" r="12441" b="3209"/>
          <a:stretch>
            <a:fillRect/>
          </a:stretch>
        </p:blipFill>
        <p:spPr>
          <a:xfrm>
            <a:off x="6607175" y="2350770"/>
            <a:ext cx="4158615" cy="3838575"/>
          </a:xfrm>
          <a:prstGeom prst="rect">
            <a:avLst/>
          </a:prstGeom>
        </p:spPr>
      </p:pic>
    </p:spTree>
    <p:custDataLst>
      <p:tags r:id="rId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381000" y="-2463165"/>
            <a:ext cx="6858000" cy="6858000"/>
          </a:xfrm>
          <a:prstGeom prst="rect">
            <a:avLst/>
          </a:prstGeom>
        </p:spPr>
      </p:pic>
      <p:sp>
        <p:nvSpPr>
          <p:cNvPr id="4" name="文本框 3"/>
          <p:cNvSpPr txBox="1"/>
          <p:nvPr/>
        </p:nvSpPr>
        <p:spPr>
          <a:xfrm>
            <a:off x="1010920" y="1261110"/>
            <a:ext cx="9269095" cy="953135"/>
          </a:xfrm>
          <a:prstGeom prst="rect">
            <a:avLst/>
          </a:prstGeom>
          <a:noFill/>
        </p:spPr>
        <p:txBody>
          <a:bodyPr wrap="square" rtlCol="0">
            <a:spAutoFit/>
          </a:bodyPr>
          <a:p>
            <a:pPr indent="457200"/>
            <a:r>
              <a:rPr lang="zh-CN" altLang="en-US" sz="2800" b="1" i="1">
                <a:solidFill>
                  <a:schemeClr val="bg1"/>
                </a:solidFill>
              </a:rPr>
              <a:t>课后作业</a:t>
            </a:r>
            <a:r>
              <a:rPr lang="en-US" altLang="zh-CN" sz="2800" b="1" i="1">
                <a:solidFill>
                  <a:schemeClr val="bg1"/>
                </a:solidFill>
              </a:rPr>
              <a:t>  1</a:t>
            </a:r>
            <a:endParaRPr lang="en-US" altLang="zh-CN" sz="2800" b="1" i="1">
              <a:solidFill>
                <a:schemeClr val="bg1"/>
              </a:solidFill>
            </a:endParaRPr>
          </a:p>
          <a:p>
            <a:pPr indent="457200"/>
            <a:r>
              <a:rPr lang="en-US" altLang="zh-CN" sz="2800" b="1" i="1">
                <a:solidFill>
                  <a:schemeClr val="bg1"/>
                </a:solidFill>
              </a:rPr>
              <a:t>  </a:t>
            </a:r>
            <a:r>
              <a:rPr lang="zh-CN" altLang="en-US" b="1">
                <a:solidFill>
                  <a:schemeClr val="bg1"/>
                </a:solidFill>
                <a:latin typeface="+mn-ea"/>
              </a:rPr>
              <a:t>观察下面这张图片，将其中认识的元器件分类标注（</a:t>
            </a:r>
            <a:r>
              <a:rPr lang="zh-CN" altLang="en-US" b="1">
                <a:solidFill>
                  <a:schemeClr val="bg1"/>
                </a:solidFill>
                <a:latin typeface="+mn-ea"/>
              </a:rPr>
              <a:t>越多越好！）出来。</a:t>
            </a:r>
            <a:endParaRPr lang="zh-CN" altLang="en-US" b="1">
              <a:solidFill>
                <a:schemeClr val="bg1"/>
              </a:solidFill>
              <a:latin typeface="+mn-ea"/>
            </a:endParaRPr>
          </a:p>
        </p:txBody>
      </p:sp>
      <p:sp>
        <p:nvSpPr>
          <p:cNvPr id="5" name="平行四边形 4"/>
          <p:cNvSpPr/>
          <p:nvPr/>
        </p:nvSpPr>
        <p:spPr>
          <a:xfrm>
            <a:off x="1178560" y="11385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2" name="图片 1"/>
          <p:cNvPicPr>
            <a:picLocks noChangeAspect="1"/>
          </p:cNvPicPr>
          <p:nvPr/>
        </p:nvPicPr>
        <p:blipFill>
          <a:blip r:embed="rId3"/>
          <a:srcRect l="-3619" t="2902" r="864" b="2672"/>
          <a:stretch>
            <a:fillRect/>
          </a:stretch>
        </p:blipFill>
        <p:spPr>
          <a:xfrm>
            <a:off x="6431915" y="2552700"/>
            <a:ext cx="4622800" cy="3837305"/>
          </a:xfrm>
          <a:prstGeom prst="rect">
            <a:avLst/>
          </a:prstGeom>
        </p:spPr>
      </p:pic>
      <p:pic>
        <p:nvPicPr>
          <p:cNvPr id="8" name="图片 7"/>
          <p:cNvPicPr>
            <a:picLocks noChangeAspect="1"/>
          </p:cNvPicPr>
          <p:nvPr/>
        </p:nvPicPr>
        <p:blipFill>
          <a:blip r:embed="rId4"/>
          <a:stretch>
            <a:fillRect/>
          </a:stretch>
        </p:blipFill>
        <p:spPr>
          <a:xfrm>
            <a:off x="1210310" y="2375535"/>
            <a:ext cx="4902200" cy="4235450"/>
          </a:xfrm>
          <a:prstGeom prst="rect">
            <a:avLst/>
          </a:prstGeom>
        </p:spPr>
      </p:pic>
    </p:spTree>
    <p:custDataLst>
      <p:tags r:id="rId5"/>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custDataLst>
              <p:tags r:id="rId1"/>
            </p:custDataLst>
          </p:nvPr>
        </p:nvSpPr>
        <p:spPr>
          <a:xfrm>
            <a:off x="1136650" y="1543050"/>
            <a:ext cx="10693400" cy="4633595"/>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tx1"/>
                </a:solidFill>
              </a:rPr>
              <a:t>自学增强型</a:t>
            </a:r>
            <a:r>
              <a:rPr lang="en-US" altLang="zh-CN" sz="2400" dirty="0">
                <a:solidFill>
                  <a:schemeClr val="tx1"/>
                </a:solidFill>
              </a:rPr>
              <a:t>P</a:t>
            </a:r>
            <a:r>
              <a:rPr lang="zh-CN" altLang="en-US" sz="2400" dirty="0">
                <a:solidFill>
                  <a:schemeClr val="tx1"/>
                </a:solidFill>
              </a:rPr>
              <a:t>沟道</a:t>
            </a:r>
            <a:r>
              <a:rPr lang="en-US" altLang="zh-CN" sz="2400" dirty="0">
                <a:solidFill>
                  <a:schemeClr val="tx1"/>
                </a:solidFill>
              </a:rPr>
              <a:t>MOSFET</a:t>
            </a:r>
            <a:r>
              <a:rPr lang="zh-CN" altLang="en-US" sz="2400" dirty="0">
                <a:solidFill>
                  <a:schemeClr val="tx1"/>
                </a:solidFill>
              </a:rPr>
              <a:t>，分析它作为高边开关的作用</a:t>
            </a:r>
            <a:endParaRPr lang="zh-CN" altLang="en-US" sz="2400" dirty="0">
              <a:solidFill>
                <a:schemeClr val="tx1"/>
              </a:solidFill>
            </a:endParaRPr>
          </a:p>
        </p:txBody>
      </p:sp>
      <p:pic>
        <p:nvPicPr>
          <p:cNvPr id="11" name="图片 10"/>
          <p:cNvPicPr>
            <a:picLocks noChangeAspect="1"/>
          </p:cNvPicPr>
          <p:nvPr>
            <p:custDataLst>
              <p:tags r:id="rId2"/>
            </p:custDataLst>
          </p:nvPr>
        </p:nvPicPr>
        <p:blipFill>
          <a:blip r:embed="rId3"/>
          <a:stretch>
            <a:fillRect/>
          </a:stretch>
        </p:blipFill>
        <p:spPr>
          <a:xfrm>
            <a:off x="2909570" y="2153285"/>
            <a:ext cx="6025515" cy="4256405"/>
          </a:xfrm>
          <a:prstGeom prst="rect">
            <a:avLst/>
          </a:prstGeom>
        </p:spPr>
      </p:pic>
      <p:sp>
        <p:nvSpPr>
          <p:cNvPr id="12" name="标题 11"/>
          <p:cNvSpPr>
            <a:spLocks noGrp="1"/>
          </p:cNvSpPr>
          <p:nvPr>
            <p:ph type="title"/>
            <p:custDataLst>
              <p:tags r:id="rId4"/>
            </p:custDataLst>
          </p:nvPr>
        </p:nvSpPr>
        <p:spPr>
          <a:xfrm>
            <a:off x="2156460" y="696550"/>
            <a:ext cx="10800000" cy="720000"/>
          </a:xfrm>
        </p:spPr>
        <p:txBody>
          <a:bodyPr vert="horz" lIns="91440" tIns="45720" rIns="91440" bIns="45720" rtlCol="0" anchor="ctr">
            <a:normAutofit/>
          </a:bodyPr>
          <a:p>
            <a:pPr lvl="0" algn="l">
              <a:buClrTx/>
              <a:buSzTx/>
              <a:buFontTx/>
            </a:pPr>
            <a:r>
              <a:rPr lang="zh-CN" altLang="en-US" smtClean="0">
                <a:sym typeface="+mn-ea"/>
              </a:rPr>
              <a:t>作业</a:t>
            </a:r>
            <a:r>
              <a:rPr lang="en-US" altLang="zh-CN" smtClean="0">
                <a:sym typeface="+mn-ea"/>
              </a:rPr>
              <a:t> 2</a:t>
            </a:r>
            <a:endParaRPr lang="en-US" altLang="zh-CN" smtClean="0">
              <a:sym typeface="+mn-ea"/>
            </a:endParaRPr>
          </a:p>
        </p:txBody>
      </p:sp>
      <p:pic>
        <p:nvPicPr>
          <p:cNvPr id="19" name="图片 18" descr="logo"/>
          <p:cNvPicPr>
            <a:picLocks noChangeAspect="1"/>
          </p:cNvPicPr>
          <p:nvPr/>
        </p:nvPicPr>
        <p:blipFill>
          <a:blip r:embed="rId5"/>
          <a:stretch>
            <a:fillRect/>
          </a:stretch>
        </p:blipFill>
        <p:spPr>
          <a:xfrm>
            <a:off x="-698500" y="-2458085"/>
            <a:ext cx="6858000" cy="6858000"/>
          </a:xfrm>
          <a:prstGeom prst="rect">
            <a:avLst/>
          </a:prstGeom>
        </p:spPr>
      </p:pic>
      <p:sp>
        <p:nvSpPr>
          <p:cNvPr id="5" name="平行四边形 4"/>
          <p:cNvSpPr/>
          <p:nvPr/>
        </p:nvSpPr>
        <p:spPr>
          <a:xfrm>
            <a:off x="988060" y="142430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平行四边形 1"/>
          <p:cNvSpPr/>
          <p:nvPr/>
        </p:nvSpPr>
        <p:spPr>
          <a:xfrm>
            <a:off x="1178560" y="1305560"/>
            <a:ext cx="3275965" cy="76200"/>
          </a:xfrm>
          <a:prstGeom prst="parallelogram">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C0E0D"/>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478200" y="1153795"/>
            <a:ext cx="9799200" cy="2570400"/>
          </a:xfrm>
        </p:spPr>
        <p:txBody>
          <a:bodyPr/>
          <a:p>
            <a:r>
              <a:rPr lang="zh-CN" altLang="zh-CN">
                <a:solidFill>
                  <a:schemeClr val="bg1"/>
                </a:solidFill>
              </a:rPr>
              <a:t>基础电路知识</a:t>
            </a:r>
            <a:endParaRPr lang="zh-CN" altLang="zh-CN">
              <a:solidFill>
                <a:schemeClr val="bg1"/>
              </a:solidFill>
            </a:endParaRPr>
          </a:p>
        </p:txBody>
      </p:sp>
      <p:sp>
        <p:nvSpPr>
          <p:cNvPr id="12" name="平行四边形 11"/>
          <p:cNvSpPr/>
          <p:nvPr>
            <p:custDataLst>
              <p:tags r:id="rId2"/>
            </p:custDataLst>
          </p:nvPr>
        </p:nvSpPr>
        <p:spPr>
          <a:xfrm>
            <a:off x="4126230" y="2672715"/>
            <a:ext cx="4980305" cy="8382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QQ图片20230829210201"/>
          <p:cNvPicPr>
            <a:picLocks noChangeAspect="1"/>
          </p:cNvPicPr>
          <p:nvPr/>
        </p:nvPicPr>
        <p:blipFill>
          <a:blip r:embed="rId3"/>
          <a:stretch>
            <a:fillRect/>
          </a:stretch>
        </p:blipFill>
        <p:spPr>
          <a:xfrm>
            <a:off x="8786495" y="4725035"/>
            <a:ext cx="3405505" cy="2270760"/>
          </a:xfrm>
          <a:prstGeom prst="rect">
            <a:avLst/>
          </a:prstGeom>
        </p:spPr>
      </p:pic>
      <p:sp>
        <p:nvSpPr>
          <p:cNvPr id="18" name="斜纹 17"/>
          <p:cNvSpPr/>
          <p:nvPr/>
        </p:nvSpPr>
        <p:spPr>
          <a:xfrm rot="10800000">
            <a:off x="8646795" y="6090285"/>
            <a:ext cx="142240" cy="1489075"/>
          </a:xfrm>
          <a:prstGeom prst="diagStripe">
            <a:avLst/>
          </a:prstGeom>
          <a:solidFill>
            <a:srgbClr val="FD6F00"/>
          </a:solidFill>
          <a:ln>
            <a:solidFill>
              <a:srgbClr val="FC67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19" name="图片 18" descr="logo"/>
          <p:cNvPicPr>
            <a:picLocks noChangeAspect="1"/>
          </p:cNvPicPr>
          <p:nvPr/>
        </p:nvPicPr>
        <p:blipFill>
          <a:blip r:embed="rId4"/>
          <a:stretch>
            <a:fillRect/>
          </a:stretch>
        </p:blipFill>
        <p:spPr>
          <a:xfrm>
            <a:off x="0" y="-2026285"/>
            <a:ext cx="6858000" cy="6858000"/>
          </a:xfrm>
          <a:prstGeom prst="rect">
            <a:avLst/>
          </a:prstGeom>
        </p:spPr>
      </p:pic>
      <p:sp>
        <p:nvSpPr>
          <p:cNvPr id="21" name="半闭框 20"/>
          <p:cNvSpPr/>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3" name="平行四边形 2"/>
          <p:cNvSpPr/>
          <p:nvPr>
            <p:custDataLst>
              <p:tags r:id="rId5"/>
            </p:custDataLst>
          </p:nvPr>
        </p:nvSpPr>
        <p:spPr>
          <a:xfrm>
            <a:off x="3666490" y="3640455"/>
            <a:ext cx="4980305" cy="8382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754380" y="1938655"/>
            <a:ext cx="4436110" cy="2891790"/>
          </a:xfrm>
          <a:prstGeom prst="rect">
            <a:avLst/>
          </a:prstGeom>
          <a:noFill/>
        </p:spPr>
        <p:txBody>
          <a:bodyPr wrap="square" rtlCol="0">
            <a:spAutoFit/>
          </a:bodyPr>
          <a:p>
            <a:pPr indent="457200" algn="l"/>
            <a:r>
              <a:rPr lang="zh-CN" altLang="en-US" sz="2800" b="1" i="1">
                <a:solidFill>
                  <a:schemeClr val="bg1"/>
                </a:solidFill>
              </a:rPr>
              <a:t>电压</a:t>
            </a:r>
            <a:endParaRPr lang="zh-CN" altLang="en-US" sz="2800" b="1" i="1">
              <a:solidFill>
                <a:schemeClr val="bg1"/>
              </a:solidFill>
            </a:endParaRPr>
          </a:p>
          <a:p>
            <a:pPr indent="457200" algn="l"/>
            <a:r>
              <a:rPr lang="zh-CN" altLang="en-US" b="1">
                <a:solidFill>
                  <a:schemeClr val="bg1"/>
                </a:solidFill>
                <a:latin typeface="+mn-ea"/>
              </a:rPr>
              <a:t>在电路中用于表征两点之间点位差的物理量。单位伏特（</a:t>
            </a:r>
            <a:r>
              <a:rPr lang="en-US" altLang="zh-CN" b="1">
                <a:solidFill>
                  <a:schemeClr val="bg1"/>
                </a:solidFill>
                <a:latin typeface="+mn-ea"/>
              </a:rPr>
              <a:t>V)</a:t>
            </a:r>
            <a:endParaRPr lang="en-US" altLang="zh-CN" b="1">
              <a:solidFill>
                <a:schemeClr val="bg1"/>
              </a:solidFill>
              <a:latin typeface="+mn-ea"/>
            </a:endParaRPr>
          </a:p>
          <a:p>
            <a:pPr indent="457200" algn="l"/>
            <a:endParaRPr lang="zh-CN" altLang="en-US" b="1">
              <a:solidFill>
                <a:schemeClr val="bg1"/>
              </a:solidFill>
              <a:latin typeface="+mn-ea"/>
            </a:endParaRPr>
          </a:p>
          <a:p>
            <a:pPr indent="457200" algn="l"/>
            <a:r>
              <a:rPr lang="zh-CN" altLang="en-US" sz="2800" b="1" i="1">
                <a:solidFill>
                  <a:schemeClr val="bg1"/>
                </a:solidFill>
                <a:latin typeface="+mn-ea"/>
              </a:rPr>
              <a:t>电流</a:t>
            </a:r>
            <a:endParaRPr lang="zh-CN" altLang="en-US" sz="2800" b="1" i="1">
              <a:solidFill>
                <a:schemeClr val="bg1"/>
              </a:solidFill>
              <a:latin typeface="+mn-ea"/>
            </a:endParaRPr>
          </a:p>
          <a:p>
            <a:pPr indent="457200" algn="l"/>
            <a:r>
              <a:rPr lang="zh-CN" altLang="en-US" b="1">
                <a:solidFill>
                  <a:schemeClr val="bg1"/>
                </a:solidFill>
                <a:latin typeface="+mn-ea"/>
              </a:rPr>
              <a:t>用来表征单位时间内通过导体任意截面的电量。单位安培（</a:t>
            </a:r>
            <a:r>
              <a:rPr lang="en-US" altLang="zh-CN" b="1">
                <a:solidFill>
                  <a:schemeClr val="bg1"/>
                </a:solidFill>
                <a:latin typeface="+mn-ea"/>
              </a:rPr>
              <a:t>A)</a:t>
            </a:r>
            <a:endParaRPr lang="en-US" altLang="zh-CN" b="1">
              <a:solidFill>
                <a:schemeClr val="bg1"/>
              </a:solidFill>
              <a:latin typeface="+mn-ea"/>
            </a:endParaRPr>
          </a:p>
          <a:p>
            <a:pPr indent="457200" algn="l"/>
            <a:endParaRPr lang="en-US" altLang="zh-CN" b="1">
              <a:solidFill>
                <a:schemeClr val="bg1"/>
              </a:solidFill>
              <a:latin typeface="+mn-ea"/>
            </a:endParaRPr>
          </a:p>
          <a:p>
            <a:pPr indent="457200" algn="l"/>
            <a:endParaRPr lang="en-US" altLang="zh-CN" b="1">
              <a:solidFill>
                <a:schemeClr val="bg1"/>
              </a:solidFill>
              <a:latin typeface="+mn-ea"/>
            </a:endParaRPr>
          </a:p>
        </p:txBody>
      </p:sp>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2" name="图片 1"/>
          <p:cNvPicPr>
            <a:picLocks noChangeAspect="1"/>
          </p:cNvPicPr>
          <p:nvPr>
            <p:custDataLst>
              <p:tags r:id="rId3"/>
            </p:custDataLst>
          </p:nvPr>
        </p:nvPicPr>
        <p:blipFill>
          <a:blip r:embed="rId4"/>
          <a:stretch>
            <a:fillRect/>
          </a:stretch>
        </p:blipFill>
        <p:spPr>
          <a:xfrm>
            <a:off x="6858000" y="1243965"/>
            <a:ext cx="2952750" cy="2257425"/>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6858000" y="3933825"/>
            <a:ext cx="2953385" cy="984885"/>
          </a:xfrm>
          <a:prstGeom prst="rect">
            <a:avLst/>
          </a:prstGeom>
        </p:spPr>
      </p:pic>
    </p:spTree>
    <p:custDataLst>
      <p:tags r:id="rId7"/>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721360" y="1938655"/>
            <a:ext cx="5826125" cy="2614930"/>
          </a:xfrm>
          <a:prstGeom prst="rect">
            <a:avLst/>
          </a:prstGeom>
          <a:noFill/>
        </p:spPr>
        <p:txBody>
          <a:bodyPr wrap="square" rtlCol="0">
            <a:spAutoFit/>
          </a:bodyPr>
          <a:p>
            <a:pPr indent="457200" algn="l"/>
            <a:r>
              <a:rPr lang="zh-CN" altLang="en-US" sz="2800" b="1" i="1">
                <a:solidFill>
                  <a:schemeClr val="bg1"/>
                </a:solidFill>
              </a:rPr>
              <a:t>电源</a:t>
            </a:r>
            <a:endParaRPr lang="zh-CN" altLang="en-US" sz="2800" b="1" i="1">
              <a:solidFill>
                <a:schemeClr val="bg1"/>
              </a:solidFill>
            </a:endParaRPr>
          </a:p>
          <a:p>
            <a:pPr indent="457200" algn="l"/>
            <a:endParaRPr lang="zh-CN" altLang="en-US" sz="2800" b="1" i="1">
              <a:solidFill>
                <a:schemeClr val="bg1"/>
              </a:solidFill>
            </a:endParaRPr>
          </a:p>
          <a:p>
            <a:pPr indent="457200" algn="l"/>
            <a:r>
              <a:rPr lang="zh-CN" altLang="en-US" b="1">
                <a:solidFill>
                  <a:schemeClr val="bg1"/>
                </a:solidFill>
                <a:latin typeface="+mn-ea"/>
              </a:rPr>
              <a:t>电压源：理想情况下电压源两端的电压恒定，能够</a:t>
            </a:r>
            <a:r>
              <a:rPr lang="en-US" altLang="zh-CN" b="1">
                <a:solidFill>
                  <a:schemeClr val="bg1"/>
                </a:solidFill>
                <a:latin typeface="+mn-ea"/>
              </a:rPr>
              <a:t>	       </a:t>
            </a:r>
            <a:r>
              <a:rPr lang="zh-CN" altLang="en-US" b="1">
                <a:solidFill>
                  <a:schemeClr val="bg1"/>
                </a:solidFill>
                <a:latin typeface="+mn-ea"/>
              </a:rPr>
              <a:t>为电路提供恒定的电压而不随电流改变。</a:t>
            </a:r>
            <a:endParaRPr lang="zh-CN" altLang="en-US" b="1">
              <a:solidFill>
                <a:schemeClr val="bg1"/>
              </a:solidFill>
              <a:latin typeface="+mn-ea"/>
            </a:endParaRPr>
          </a:p>
          <a:p>
            <a:pPr indent="457200" algn="l"/>
            <a:endParaRPr lang="zh-CN" altLang="en-US" b="1">
              <a:solidFill>
                <a:schemeClr val="bg1"/>
              </a:solidFill>
              <a:latin typeface="+mn-ea"/>
            </a:endParaRPr>
          </a:p>
          <a:p>
            <a:pPr indent="457200" algn="l"/>
            <a:r>
              <a:rPr lang="zh-CN" altLang="en-US" b="1">
                <a:solidFill>
                  <a:schemeClr val="bg1"/>
                </a:solidFill>
                <a:latin typeface="+mn-ea"/>
              </a:rPr>
              <a:t>电流源：理想情况下流经电流源的电流恒定，能够</a:t>
            </a:r>
            <a:r>
              <a:rPr lang="en-US" altLang="zh-CN" b="1">
                <a:solidFill>
                  <a:schemeClr val="bg1"/>
                </a:solidFill>
                <a:latin typeface="+mn-ea"/>
              </a:rPr>
              <a:t>	       </a:t>
            </a:r>
            <a:r>
              <a:rPr lang="zh-CN" altLang="en-US" b="1">
                <a:solidFill>
                  <a:schemeClr val="bg1"/>
                </a:solidFill>
                <a:latin typeface="+mn-ea"/>
              </a:rPr>
              <a:t>为电路提供恒定的电流。</a:t>
            </a:r>
            <a:endParaRPr lang="en-US" altLang="zh-CN" b="1">
              <a:solidFill>
                <a:schemeClr val="bg1"/>
              </a:solidFill>
              <a:latin typeface="+mn-ea"/>
            </a:endParaRPr>
          </a:p>
          <a:p>
            <a:pPr indent="457200" algn="l"/>
            <a:endParaRPr lang="en-US" altLang="zh-CN" b="1">
              <a:solidFill>
                <a:schemeClr val="bg1"/>
              </a:solidFill>
              <a:latin typeface="+mn-ea"/>
            </a:endParaRPr>
          </a:p>
        </p:txBody>
      </p:sp>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6" name="图片 5"/>
          <p:cNvPicPr>
            <a:picLocks noChangeAspect="1"/>
          </p:cNvPicPr>
          <p:nvPr>
            <p:custDataLst>
              <p:tags r:id="rId3"/>
            </p:custDataLst>
          </p:nvPr>
        </p:nvPicPr>
        <p:blipFill>
          <a:blip r:embed="rId4"/>
          <a:stretch>
            <a:fillRect/>
          </a:stretch>
        </p:blipFill>
        <p:spPr>
          <a:xfrm>
            <a:off x="6934835" y="2043430"/>
            <a:ext cx="4374515" cy="2893060"/>
          </a:xfrm>
          <a:prstGeom prst="rect">
            <a:avLst/>
          </a:prstGeom>
        </p:spPr>
      </p:pic>
    </p:spTree>
    <p:custDataLst>
      <p:tags r:id="rId5"/>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438150" y="1938655"/>
            <a:ext cx="5817235" cy="3291840"/>
          </a:xfrm>
          <a:prstGeom prst="rect">
            <a:avLst/>
          </a:prstGeom>
          <a:noFill/>
        </p:spPr>
        <p:txBody>
          <a:bodyPr wrap="square" rtlCol="0">
            <a:spAutoFit/>
          </a:bodyPr>
          <a:p>
            <a:pPr indent="457200"/>
            <a:r>
              <a:rPr lang="zh-CN" altLang="en-US" sz="2800" b="1" i="1">
                <a:solidFill>
                  <a:schemeClr val="bg1"/>
                </a:solidFill>
              </a:rPr>
              <a:t>基础电路结构</a:t>
            </a:r>
            <a:endParaRPr lang="zh-CN" altLang="en-US" sz="2800" b="1" i="1">
              <a:solidFill>
                <a:schemeClr val="bg1"/>
              </a:solidFill>
            </a:endParaRPr>
          </a:p>
          <a:p>
            <a:pPr marL="457200" lvl="1" indent="457200"/>
            <a:endParaRPr lang="zh-CN" altLang="en-US" b="1">
              <a:solidFill>
                <a:schemeClr val="bg1"/>
              </a:solidFill>
              <a:latin typeface="+mn-ea"/>
            </a:endParaRPr>
          </a:p>
          <a:p>
            <a:pPr marL="457200" lvl="1" indent="457200"/>
            <a:r>
              <a:rPr lang="zh-CN" altLang="en-US" b="1">
                <a:solidFill>
                  <a:schemeClr val="bg1"/>
                </a:solidFill>
                <a:latin typeface="+mn-ea"/>
              </a:rPr>
              <a:t>支路：每一个二端口元件都可以看做一个支路。</a:t>
            </a:r>
            <a:endParaRPr lang="zh-CN" altLang="en-US" b="1">
              <a:solidFill>
                <a:schemeClr val="bg1"/>
              </a:solidFill>
              <a:latin typeface="+mn-ea"/>
            </a:endParaRPr>
          </a:p>
          <a:p>
            <a:pPr marL="457200" lvl="1" indent="457200"/>
            <a:endParaRPr lang="zh-CN" altLang="en-US" b="1">
              <a:solidFill>
                <a:schemeClr val="bg1"/>
              </a:solidFill>
              <a:latin typeface="+mn-ea"/>
            </a:endParaRPr>
          </a:p>
          <a:p>
            <a:pPr marL="457200" lvl="1" indent="457200"/>
            <a:r>
              <a:rPr lang="zh-CN" altLang="en-US" b="1">
                <a:solidFill>
                  <a:schemeClr val="bg1"/>
                </a:solidFill>
                <a:latin typeface="+mn-ea"/>
              </a:rPr>
              <a:t>节点：若干支路的连接点。</a:t>
            </a:r>
            <a:br>
              <a:rPr lang="zh-CN" altLang="en-US" b="1">
                <a:solidFill>
                  <a:schemeClr val="bg1"/>
                </a:solidFill>
                <a:latin typeface="+mn-ea"/>
              </a:rPr>
            </a:br>
            <a:endParaRPr lang="zh-CN" altLang="en-US" b="1">
              <a:solidFill>
                <a:schemeClr val="bg1"/>
              </a:solidFill>
              <a:latin typeface="+mn-ea"/>
            </a:endParaRPr>
          </a:p>
          <a:p>
            <a:pPr marL="457200" lvl="1" indent="457200"/>
            <a:r>
              <a:rPr lang="zh-CN" altLang="en-US" b="1">
                <a:solidFill>
                  <a:schemeClr val="bg1"/>
                </a:solidFill>
                <a:latin typeface="+mn-ea"/>
              </a:rPr>
              <a:t>路径：连接任意两个节点的通路被称为路径，</a:t>
            </a:r>
            <a:r>
              <a:rPr lang="en-US" altLang="zh-CN" b="1">
                <a:solidFill>
                  <a:schemeClr val="bg1"/>
                </a:solidFill>
                <a:latin typeface="+mn-ea"/>
              </a:rPr>
              <a:t>	          </a:t>
            </a:r>
            <a:r>
              <a:rPr lang="zh-CN" altLang="en-US" b="1">
                <a:solidFill>
                  <a:schemeClr val="bg1"/>
                </a:solidFill>
                <a:latin typeface="+mn-ea"/>
              </a:rPr>
              <a:t>两个节点之间往往不止一条路径。</a:t>
            </a:r>
            <a:endParaRPr lang="zh-CN" altLang="en-US" b="1">
              <a:solidFill>
                <a:schemeClr val="bg1"/>
              </a:solidFill>
              <a:latin typeface="+mn-ea"/>
            </a:endParaRPr>
          </a:p>
          <a:p>
            <a:pPr marL="457200" lvl="1" indent="457200"/>
            <a:endParaRPr lang="zh-CN" altLang="en-US" b="1">
              <a:solidFill>
                <a:schemeClr val="bg1"/>
              </a:solidFill>
              <a:latin typeface="+mn-ea"/>
            </a:endParaRPr>
          </a:p>
          <a:p>
            <a:pPr marL="457200" lvl="1" indent="457200"/>
            <a:r>
              <a:rPr lang="zh-CN" altLang="en-US" b="1">
                <a:solidFill>
                  <a:schemeClr val="bg1"/>
                </a:solidFill>
                <a:latin typeface="+mn-ea"/>
              </a:rPr>
              <a:t>回路：闭合的路径构成回路。</a:t>
            </a:r>
            <a:endParaRPr lang="zh-CN" altLang="en-US" b="1">
              <a:solidFill>
                <a:schemeClr val="bg1"/>
              </a:solidFill>
              <a:latin typeface="+mn-ea"/>
            </a:endParaRPr>
          </a:p>
          <a:p>
            <a:pPr marL="457200" lvl="1" indent="457200"/>
            <a:endParaRPr lang="zh-CN" altLang="en-US" b="1">
              <a:solidFill>
                <a:schemeClr val="bg1"/>
              </a:solidFill>
              <a:latin typeface="+mn-ea"/>
            </a:endParaRPr>
          </a:p>
        </p:txBody>
      </p:sp>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8" name="图片 7"/>
          <p:cNvPicPr>
            <a:picLocks noChangeAspect="1"/>
          </p:cNvPicPr>
          <p:nvPr>
            <p:custDataLst>
              <p:tags r:id="rId3"/>
            </p:custDataLst>
          </p:nvPr>
        </p:nvPicPr>
        <p:blipFill>
          <a:blip r:embed="rId4"/>
          <a:stretch>
            <a:fillRect/>
          </a:stretch>
        </p:blipFill>
        <p:spPr>
          <a:xfrm>
            <a:off x="7158990" y="1638300"/>
            <a:ext cx="3953510" cy="3591560"/>
          </a:xfrm>
          <a:prstGeom prst="rect">
            <a:avLst/>
          </a:prstGeom>
        </p:spPr>
      </p:pic>
    </p:spTree>
    <p:custDataLst>
      <p:tags r:id="rId5"/>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C0E0D"/>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478200" y="1153795"/>
            <a:ext cx="9799200" cy="2570400"/>
          </a:xfrm>
        </p:spPr>
        <p:txBody>
          <a:bodyPr/>
          <a:p>
            <a:r>
              <a:rPr lang="zh-CN" altLang="zh-CN">
                <a:solidFill>
                  <a:schemeClr val="bg1"/>
                </a:solidFill>
              </a:rPr>
              <a:t>基础电路理论</a:t>
            </a:r>
            <a:endParaRPr lang="zh-CN" altLang="zh-CN">
              <a:solidFill>
                <a:schemeClr val="bg1"/>
              </a:solidFill>
            </a:endParaRPr>
          </a:p>
        </p:txBody>
      </p:sp>
      <p:sp>
        <p:nvSpPr>
          <p:cNvPr id="12" name="平行四边形 11"/>
          <p:cNvSpPr/>
          <p:nvPr>
            <p:custDataLst>
              <p:tags r:id="rId2"/>
            </p:custDataLst>
          </p:nvPr>
        </p:nvSpPr>
        <p:spPr>
          <a:xfrm>
            <a:off x="4126230" y="2672715"/>
            <a:ext cx="4980305" cy="8382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QQ图片20230829210201"/>
          <p:cNvPicPr>
            <a:picLocks noChangeAspect="1"/>
          </p:cNvPicPr>
          <p:nvPr/>
        </p:nvPicPr>
        <p:blipFill>
          <a:blip r:embed="rId3"/>
          <a:stretch>
            <a:fillRect/>
          </a:stretch>
        </p:blipFill>
        <p:spPr>
          <a:xfrm>
            <a:off x="8786495" y="4725035"/>
            <a:ext cx="3405505" cy="2270760"/>
          </a:xfrm>
          <a:prstGeom prst="rect">
            <a:avLst/>
          </a:prstGeom>
        </p:spPr>
      </p:pic>
      <p:sp>
        <p:nvSpPr>
          <p:cNvPr id="18" name="斜纹 17"/>
          <p:cNvSpPr/>
          <p:nvPr/>
        </p:nvSpPr>
        <p:spPr>
          <a:xfrm rot="10800000">
            <a:off x="8646795" y="6090285"/>
            <a:ext cx="142240" cy="1489075"/>
          </a:xfrm>
          <a:prstGeom prst="diagStripe">
            <a:avLst/>
          </a:prstGeom>
          <a:solidFill>
            <a:srgbClr val="FD6F00"/>
          </a:solidFill>
          <a:ln>
            <a:solidFill>
              <a:srgbClr val="FC67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19" name="图片 18" descr="logo"/>
          <p:cNvPicPr>
            <a:picLocks noChangeAspect="1"/>
          </p:cNvPicPr>
          <p:nvPr/>
        </p:nvPicPr>
        <p:blipFill>
          <a:blip r:embed="rId4"/>
          <a:stretch>
            <a:fillRect/>
          </a:stretch>
        </p:blipFill>
        <p:spPr>
          <a:xfrm>
            <a:off x="0" y="-2026285"/>
            <a:ext cx="6858000" cy="6858000"/>
          </a:xfrm>
          <a:prstGeom prst="rect">
            <a:avLst/>
          </a:prstGeom>
        </p:spPr>
      </p:pic>
      <p:sp>
        <p:nvSpPr>
          <p:cNvPr id="21" name="半闭框 20"/>
          <p:cNvSpPr/>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3" name="平行四边形 2"/>
          <p:cNvSpPr/>
          <p:nvPr>
            <p:custDataLst>
              <p:tags r:id="rId5"/>
            </p:custDataLst>
          </p:nvPr>
        </p:nvSpPr>
        <p:spPr>
          <a:xfrm>
            <a:off x="3666490" y="3640455"/>
            <a:ext cx="4980305" cy="8382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0" y="2027555"/>
                <a:ext cx="7846060" cy="2461260"/>
              </a:xfrm>
              <a:prstGeom prst="rect">
                <a:avLst/>
              </a:prstGeom>
              <a:noFill/>
            </p:spPr>
            <p:txBody>
              <a:bodyPr wrap="square" rtlCol="0">
                <a:spAutoFit/>
              </a:bodyPr>
              <a:p>
                <a:pPr marL="457200" lvl="1" indent="457200"/>
                <a:r>
                  <a:rPr lang="zh-CN" altLang="en-US" sz="2800" b="1" i="1">
                    <a:solidFill>
                      <a:schemeClr val="bg1"/>
                    </a:solidFill>
                  </a:rPr>
                  <a:t>欧姆定律</a:t>
                </a:r>
                <a:endParaRPr lang="zh-CN" altLang="en-US" b="1">
                  <a:solidFill>
                    <a:schemeClr val="bg1"/>
                  </a:solidFill>
                  <a:latin typeface="+mn-ea"/>
                </a:endParaRPr>
              </a:p>
              <a:p>
                <a:pPr marL="914400" lvl="2" indent="457200"/>
                <a:endParaRPr lang="zh-CN" b="1">
                  <a:solidFill>
                    <a:schemeClr val="bg1"/>
                  </a:solidFill>
                  <a:latin typeface="+mn-ea"/>
                </a:endParaRPr>
              </a:p>
              <a:p>
                <a:pPr marL="914400" lvl="2" indent="457200"/>
                <a:r>
                  <a:rPr lang="zh-CN" b="1">
                    <a:solidFill>
                      <a:schemeClr val="bg1"/>
                    </a:solidFill>
                    <a:latin typeface="+mn-ea"/>
                  </a:rPr>
                  <a:t>电路中定值电阻两端的电压与流过</a:t>
                </a:r>
                <a:endParaRPr lang="zh-CN" b="1">
                  <a:solidFill>
                    <a:schemeClr val="bg1"/>
                  </a:solidFill>
                  <a:latin typeface="+mn-ea"/>
                </a:endParaRPr>
              </a:p>
              <a:p>
                <a:pPr marL="914400" lvl="2" indent="457200"/>
                <a:r>
                  <a:rPr lang="zh-CN" b="1">
                    <a:solidFill>
                      <a:schemeClr val="bg1"/>
                    </a:solidFill>
                    <a:latin typeface="+mn-ea"/>
                  </a:rPr>
                  <a:t>电阻的电流成正比，其表达式为：</a:t>
                </a:r>
                <a:endParaRPr lang="zh-CN" b="1">
                  <a:solidFill>
                    <a:schemeClr val="bg1"/>
                  </a:solidFill>
                  <a:latin typeface="+mn-ea"/>
                </a:endParaRPr>
              </a:p>
              <a:p>
                <a:pPr marL="1371600" lvl="3" indent="457200"/>
                <a14:m>
                  <m:oMathPara xmlns:m="http://schemas.openxmlformats.org/officeDocument/2006/math">
                    <m:oMathParaPr>
                      <m:jc m:val="left"/>
                    </m:oMathParaPr>
                    <m:oMath xmlns:m="http://schemas.openxmlformats.org/officeDocument/2006/math">
                      <m:r>
                        <a:rPr lang="en-US" altLang="zh-CN" b="1" i="1">
                          <a:solidFill>
                            <a:schemeClr val="bg1"/>
                          </a:solidFill>
                          <a:latin typeface="Cambria Math" panose="02040503050406030204" charset="0"/>
                          <a:cs typeface="Cambria Math" panose="02040503050406030204" charset="0"/>
                        </a:rPr>
                        <m:t>𝑽</m:t>
                      </m:r>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𝑰</m:t>
                      </m:r>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𝑹</m:t>
                      </m:r>
                    </m:oMath>
                  </m:oMathPara>
                </a14:m>
                <a:endParaRPr lang="en-US" altLang="zh-CN" b="1">
                  <a:solidFill>
                    <a:schemeClr val="bg1"/>
                  </a:solidFill>
                  <a:latin typeface="+mn-ea"/>
                </a:endParaRPr>
              </a:p>
              <a:p>
                <a:pPr marL="914400" lvl="2" indent="457200" algn="l"/>
                <a:r>
                  <a:rPr lang="zh-CN" altLang="en-US" b="1">
                    <a:solidFill>
                      <a:schemeClr val="bg1"/>
                    </a:solidFill>
                    <a:latin typeface="+mn-ea"/>
                  </a:rPr>
                  <a:t>比如在有图所示的电路之中，我们</a:t>
                </a:r>
                <a:br>
                  <a:rPr lang="zh-CN" altLang="en-US" b="1">
                    <a:solidFill>
                      <a:schemeClr val="bg1"/>
                    </a:solidFill>
                    <a:latin typeface="+mn-ea"/>
                  </a:rPr>
                </a:br>
                <a:r>
                  <a:rPr lang="en-US" altLang="zh-CN" b="1">
                    <a:solidFill>
                      <a:schemeClr val="bg1"/>
                    </a:solidFill>
                    <a:latin typeface="+mn-ea"/>
                  </a:rPr>
                  <a:t>       </a:t>
                </a:r>
                <a:r>
                  <a:rPr lang="zh-CN" altLang="en-US" b="1">
                    <a:solidFill>
                      <a:schemeClr val="bg1"/>
                    </a:solidFill>
                    <a:latin typeface="+mn-ea"/>
                  </a:rPr>
                  <a:t>可以知道：</a:t>
                </a:r>
                <a:endParaRPr lang="zh-CN" altLang="en-US" b="1">
                  <a:solidFill>
                    <a:schemeClr val="bg1"/>
                  </a:solidFill>
                  <a:latin typeface="+mn-ea"/>
                </a:endParaRPr>
              </a:p>
              <a:p>
                <a:pPr marL="1371600" lvl="3" indent="457200" algn="l"/>
                <a14:m>
                  <m:oMathPara xmlns:m="http://schemas.openxmlformats.org/officeDocument/2006/math">
                    <m:oMathParaPr>
                      <m:jc m:val="left"/>
                    </m:oMathParaPr>
                    <m:oMath xmlns:m="http://schemas.openxmlformats.org/officeDocument/2006/math">
                      <m:r>
                        <a:rPr lang="en-US" altLang="zh-CN" b="1" i="1">
                          <a:solidFill>
                            <a:schemeClr val="bg1"/>
                          </a:solidFill>
                          <a:latin typeface="Cambria Math" panose="02040503050406030204" charset="0"/>
                          <a:cs typeface="Cambria Math" panose="02040503050406030204" charset="0"/>
                        </a:rPr>
                        <m:t>𝑰</m:t>
                      </m:r>
                      <m:r>
                        <a:rPr lang="en-US" altLang="zh-CN" b="1" i="1">
                          <a:solidFill>
                            <a:schemeClr val="bg1"/>
                          </a:solidFill>
                          <a:latin typeface="Cambria Math" panose="02040503050406030204" charset="0"/>
                          <a:cs typeface="Cambria Math" panose="02040503050406030204" charset="0"/>
                        </a:rPr>
                        <m:t>=</m:t>
                      </m:r>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𝑼</m:t>
                          </m:r>
                        </m:e>
                        <m:sub>
                          <m:r>
                            <a:rPr lang="en-US" altLang="zh-CN" b="1" i="1">
                              <a:solidFill>
                                <a:schemeClr val="bg1"/>
                              </a:solidFill>
                              <a:latin typeface="Cambria Math" panose="02040503050406030204" charset="0"/>
                              <a:cs typeface="Cambria Math" panose="02040503050406030204" charset="0"/>
                            </a:rPr>
                            <m:t>𝑨𝑩</m:t>
                          </m:r>
                        </m:sub>
                      </m:sSub>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𝑹</m:t>
                      </m:r>
                    </m:oMath>
                  </m:oMathPara>
                </a14:m>
                <a:endParaRPr lang="en-US" altLang="zh-CN" b="1">
                  <a:solidFill>
                    <a:schemeClr val="bg1"/>
                  </a:solidFill>
                  <a:latin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0" y="2027555"/>
                <a:ext cx="7846060" cy="2461260"/>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3"/>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2" name="图片 1"/>
          <p:cNvPicPr>
            <a:picLocks noChangeAspect="1"/>
          </p:cNvPicPr>
          <p:nvPr>
            <p:custDataLst>
              <p:tags r:id="rId4"/>
            </p:custDataLst>
          </p:nvPr>
        </p:nvPicPr>
        <p:blipFill>
          <a:blip r:embed="rId5"/>
          <a:stretch>
            <a:fillRect/>
          </a:stretch>
        </p:blipFill>
        <p:spPr>
          <a:xfrm>
            <a:off x="6621145" y="2175510"/>
            <a:ext cx="4898390" cy="2893060"/>
          </a:xfrm>
          <a:prstGeom prst="rect">
            <a:avLst/>
          </a:prstGeom>
        </p:spPr>
      </p:pic>
    </p:spTree>
    <p:custDataLst>
      <p:tags r:id="rId6"/>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659130" y="1938655"/>
            <a:ext cx="7846060" cy="798830"/>
          </a:xfrm>
          <a:prstGeom prst="rect">
            <a:avLst/>
          </a:prstGeom>
          <a:noFill/>
        </p:spPr>
        <p:txBody>
          <a:bodyPr wrap="square" rtlCol="0">
            <a:spAutoFit/>
          </a:bodyPr>
          <a:p>
            <a:pPr marL="914400" lvl="2" indent="457200" algn="l"/>
            <a:r>
              <a:rPr lang="zh-CN" altLang="en-US" sz="2800" b="1" i="1">
                <a:solidFill>
                  <a:schemeClr val="bg1"/>
                </a:solidFill>
              </a:rPr>
              <a:t>基尔霍夫电流定律（</a:t>
            </a:r>
            <a:r>
              <a:rPr lang="en-US" altLang="zh-CN" sz="2800" b="1" i="1">
                <a:solidFill>
                  <a:schemeClr val="bg1"/>
                </a:solidFill>
              </a:rPr>
              <a:t>KCL)</a:t>
            </a:r>
            <a:endParaRPr lang="zh-CN" b="1">
              <a:solidFill>
                <a:schemeClr val="bg1"/>
              </a:solidFill>
              <a:latin typeface="+mn-ea"/>
            </a:endParaRPr>
          </a:p>
          <a:p>
            <a:pPr marL="914400" lvl="2" indent="457200" algn="l"/>
            <a:endParaRPr lang="en-US" altLang="zh-CN" b="1">
              <a:solidFill>
                <a:schemeClr val="bg1"/>
              </a:solidFill>
              <a:latin typeface="+mn-ea"/>
            </a:endParaRPr>
          </a:p>
        </p:txBody>
      </p:sp>
      <p:sp>
        <p:nvSpPr>
          <p:cNvPr id="5" name="平行四边形 4"/>
          <p:cNvSpPr/>
          <p:nvPr/>
        </p:nvSpPr>
        <p:spPr>
          <a:xfrm>
            <a:off x="861060" y="1862455"/>
            <a:ext cx="398589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mc:AlternateContent xmlns:mc="http://schemas.openxmlformats.org/markup-compatibility/2006">
        <mc:Choice xmlns:a14="http://schemas.microsoft.com/office/drawing/2010/main" Requires="a14">
          <p:sp>
            <p:nvSpPr>
              <p:cNvPr id="2" name="文本框 1"/>
              <p:cNvSpPr txBox="1"/>
              <p:nvPr/>
            </p:nvSpPr>
            <p:spPr>
              <a:xfrm>
                <a:off x="861695" y="2544445"/>
                <a:ext cx="4222115" cy="1935480"/>
              </a:xfrm>
              <a:prstGeom prst="rect">
                <a:avLst/>
              </a:prstGeom>
              <a:noFill/>
            </p:spPr>
            <p:txBody>
              <a:bodyPr wrap="square" rtlCol="0">
                <a:noAutofit/>
              </a:bodyPr>
              <a:p>
                <a:r>
                  <a:rPr lang="zh-CN" altLang="en-US" b="1">
                    <a:solidFill>
                      <a:schemeClr val="bg1"/>
                    </a:solidFill>
                  </a:rPr>
                  <a:t>定义：任意时刻流入（或流出）任一节点的支路电流的代数和等于零，即：</a:t>
                </a:r>
                <a:endParaRPr lang="zh-CN" altLang="en-US" b="1">
                  <a:solidFill>
                    <a:schemeClr val="bg1"/>
                  </a:solidFill>
                </a:endParaRPr>
              </a:p>
              <a:p>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altLang="zh-CN" b="1" i="1">
                              <a:solidFill>
                                <a:schemeClr val="bg1"/>
                              </a:solidFill>
                              <a:latin typeface="Cambria Math" panose="02040503050406030204" charset="0"/>
                              <a:cs typeface="Cambria Math" panose="02040503050406030204" charset="0"/>
                            </a:rPr>
                          </m:ctrlPr>
                        </m:naryPr>
                        <m:sub/>
                        <m:sup/>
                        <m:e>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𝒊</m:t>
                              </m:r>
                            </m:e>
                            <m:sub>
                              <m:r>
                                <a:rPr lang="en-US" altLang="zh-CN" b="1" i="1">
                                  <a:solidFill>
                                    <a:schemeClr val="bg1"/>
                                  </a:solidFill>
                                  <a:latin typeface="Cambria Math" panose="02040503050406030204" charset="0"/>
                                  <a:cs typeface="Cambria Math" panose="02040503050406030204" charset="0"/>
                                </a:rPr>
                                <m:t>𝒌</m:t>
                              </m:r>
                            </m:sub>
                          </m:sSub>
                        </m:e>
                      </m:nary>
                      <m:r>
                        <a:rPr lang="en-US" altLang="zh-CN" b="1" i="1">
                          <a:solidFill>
                            <a:schemeClr val="bg1"/>
                          </a:solidFill>
                          <a:latin typeface="Cambria Math" panose="02040503050406030204" charset="0"/>
                          <a:cs typeface="Cambria Math" panose="02040503050406030204" charset="0"/>
                        </a:rPr>
                        <m:t>=</m:t>
                      </m:r>
                      <m:r>
                        <a:rPr lang="en-US" altLang="zh-CN" b="1" i="1">
                          <a:solidFill>
                            <a:schemeClr val="bg1"/>
                          </a:solidFill>
                          <a:latin typeface="Cambria Math" panose="02040503050406030204" charset="0"/>
                          <a:cs typeface="Cambria Math" panose="02040503050406030204" charset="0"/>
                        </a:rPr>
                        <m:t>𝟎</m:t>
                      </m:r>
                    </m:oMath>
                  </m:oMathPara>
                </a14:m>
                <a:endParaRPr lang="en-US" altLang="zh-CN" b="1" i="1">
                  <a:solidFill>
                    <a:schemeClr val="bg1"/>
                  </a:solidFill>
                  <a:latin typeface="Cambria Math" panose="02040503050406030204" charset="0"/>
                  <a:cs typeface="Cambria Math" panose="02040503050406030204" charset="0"/>
                </a:endParaRPr>
              </a:p>
              <a:p>
                <a:r>
                  <a:rPr lang="zh-CN" altLang="en-US" b="1">
                    <a:solidFill>
                      <a:schemeClr val="bg1"/>
                    </a:solidFill>
                  </a:rPr>
                  <a:t>规定：流入该节点的电流取</a:t>
                </a:r>
                <a:r>
                  <a:rPr lang="en-US" altLang="zh-CN" b="1">
                    <a:solidFill>
                      <a:schemeClr val="bg1"/>
                    </a:solidFill>
                  </a:rPr>
                  <a:t>“+”</a:t>
                </a:r>
                <a:r>
                  <a:rPr lang="zh-CN" altLang="en-US" b="1">
                    <a:solidFill>
                      <a:schemeClr val="bg1"/>
                    </a:solidFill>
                  </a:rPr>
                  <a:t>号；</a:t>
                </a:r>
                <a:endParaRPr lang="zh-CN" altLang="en-US" b="1">
                  <a:solidFill>
                    <a:schemeClr val="bg1"/>
                  </a:solidFill>
                </a:endParaRPr>
              </a:p>
              <a:p>
                <a:pPr indent="457200"/>
                <a:r>
                  <a:rPr lang="en-US" altLang="zh-CN" b="1">
                    <a:solidFill>
                      <a:schemeClr val="bg1"/>
                    </a:solidFill>
                  </a:rPr>
                  <a:t>    </a:t>
                </a:r>
                <a:r>
                  <a:rPr lang="zh-CN" altLang="en-US" b="1">
                    <a:solidFill>
                      <a:schemeClr val="bg1"/>
                    </a:solidFill>
                  </a:rPr>
                  <a:t>流出该节点的电流取</a:t>
                </a:r>
                <a:r>
                  <a:rPr lang="en-US" altLang="zh-CN" b="1">
                    <a:solidFill>
                      <a:schemeClr val="bg1"/>
                    </a:solidFill>
                  </a:rPr>
                  <a:t>“-”</a:t>
                </a:r>
                <a:r>
                  <a:rPr lang="zh-CN" altLang="en-US" b="1">
                    <a:solidFill>
                      <a:schemeClr val="bg1"/>
                    </a:solidFill>
                  </a:rPr>
                  <a:t>号。</a:t>
                </a:r>
                <a:endParaRPr lang="zh-CN" altLang="en-US" b="1">
                  <a:solidFill>
                    <a:schemeClr val="bg1"/>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861695" y="2544445"/>
                <a:ext cx="4222115" cy="193548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6221095" y="4035425"/>
                <a:ext cx="3915410" cy="1753235"/>
              </a:xfrm>
              <a:prstGeom prst="rect">
                <a:avLst/>
              </a:prstGeom>
              <a:noFill/>
            </p:spPr>
            <p:txBody>
              <a:bodyPr wrap="square" rtlCol="0">
                <a:spAutoFit/>
              </a:bodyPr>
              <a:p>
                <a:r>
                  <a:rPr lang="zh-CN" altLang="en-US" b="1">
                    <a:solidFill>
                      <a:schemeClr val="bg1"/>
                    </a:solidFill>
                  </a:rPr>
                  <a:t>对于节点</a:t>
                </a:r>
                <a:r>
                  <a:rPr lang="en-US" altLang="zh-CN" b="1">
                    <a:solidFill>
                      <a:schemeClr val="bg1"/>
                    </a:solidFill>
                  </a:rPr>
                  <a:t>1</a:t>
                </a:r>
                <a:r>
                  <a:rPr lang="zh-CN" altLang="en-US" b="1">
                    <a:solidFill>
                      <a:schemeClr val="bg1"/>
                    </a:solidFill>
                  </a:rPr>
                  <a:t>：</a:t>
                </a:r>
                <a:r>
                  <a:rPr lang="en-US" altLang="zh-CN" b="1">
                    <a:solidFill>
                      <a:schemeClr val="bg1"/>
                    </a:solidFill>
                  </a:rPr>
                  <a:t>- </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 </m:t>
                        </m:r>
                        <m:r>
                          <a:rPr lang="en-US" altLang="zh-CN" b="1" i="1">
                            <a:solidFill>
                              <a:schemeClr val="bg1"/>
                            </a:solidFill>
                            <a:latin typeface="Cambria Math" panose="02040503050406030204" charset="0"/>
                            <a:cs typeface="Cambria Math" panose="02040503050406030204" charset="0"/>
                          </a:rPr>
                          <m:t>𝒊</m:t>
                        </m:r>
                      </m:e>
                      <m:sub>
                        <m:r>
                          <a:rPr lang="en-US" altLang="zh-CN" b="1" i="1">
                            <a:solidFill>
                              <a:schemeClr val="bg1"/>
                            </a:solidFill>
                            <a:latin typeface="Cambria Math" panose="02040503050406030204" charset="0"/>
                            <a:cs typeface="Cambria Math" panose="02040503050406030204" charset="0"/>
                          </a:rPr>
                          <m:t>𝟏</m:t>
                        </m:r>
                      </m:sub>
                    </m:sSub>
                  </m:oMath>
                </a14:m>
                <a:r>
                  <a:rPr lang="en-US" altLang="zh-CN" b="1">
                    <a:solidFill>
                      <a:schemeClr val="bg1"/>
                    </a:solidFill>
                  </a:rPr>
                  <a:t> - </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 </m:t>
                        </m:r>
                        <m:r>
                          <a:rPr lang="en-US" altLang="zh-CN" b="1" i="1">
                            <a:solidFill>
                              <a:schemeClr val="bg1"/>
                            </a:solidFill>
                            <a:latin typeface="Cambria Math" panose="02040503050406030204" charset="0"/>
                            <a:cs typeface="Cambria Math" panose="02040503050406030204" charset="0"/>
                          </a:rPr>
                          <m:t>𝒊</m:t>
                        </m:r>
                      </m:e>
                      <m:sub>
                        <m:r>
                          <a:rPr lang="en-US" altLang="zh-CN" b="1" i="1">
                            <a:solidFill>
                              <a:schemeClr val="bg1"/>
                            </a:solidFill>
                            <a:latin typeface="Cambria Math" panose="02040503050406030204" charset="0"/>
                            <a:cs typeface="Cambria Math" panose="02040503050406030204" charset="0"/>
                          </a:rPr>
                          <m:t>𝟐</m:t>
                        </m:r>
                      </m:sub>
                    </m:sSub>
                  </m:oMath>
                </a14:m>
                <a:r>
                  <a:rPr lang="en-US" altLang="zh-CN" b="1">
                    <a:solidFill>
                      <a:schemeClr val="bg1"/>
                    </a:solidFill>
                  </a:rPr>
                  <a:t> - </a:t>
                </a:r>
                <a14:m>
                  <m:oMath xmlns:m="http://schemas.openxmlformats.org/officeDocument/2006/math">
                    <m:r>
                      <a:rPr lang="en-US" altLang="zh-CN" b="1">
                        <a:solidFill>
                          <a:schemeClr val="bg1"/>
                        </a:solidFill>
                        <a:latin typeface="Cambria Math" panose="02040503050406030204" charset="0"/>
                      </a:rPr>
                      <m:t> </m:t>
                    </m:r>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𝒊</m:t>
                        </m:r>
                      </m:e>
                      <m:sub>
                        <m:r>
                          <a:rPr lang="en-US" altLang="zh-CN" b="1" i="1">
                            <a:solidFill>
                              <a:schemeClr val="bg1"/>
                            </a:solidFill>
                            <a:latin typeface="Cambria Math" panose="02040503050406030204" charset="0"/>
                            <a:cs typeface="Cambria Math" panose="02040503050406030204" charset="0"/>
                          </a:rPr>
                          <m:t>𝟑</m:t>
                        </m:r>
                      </m:sub>
                    </m:sSub>
                  </m:oMath>
                </a14:m>
                <a:r>
                  <a:rPr lang="en-US" altLang="zh-CN" b="1">
                    <a:solidFill>
                      <a:schemeClr val="bg1"/>
                    </a:solidFill>
                  </a:rPr>
                  <a:t> = 0</a:t>
                </a:r>
                <a:endParaRPr lang="en-US" altLang="zh-CN" b="1">
                  <a:solidFill>
                    <a:schemeClr val="bg1"/>
                  </a:solidFill>
                </a:endParaRPr>
              </a:p>
              <a:p>
                <a:pPr algn="l"/>
                <a:r>
                  <a:rPr lang="zh-CN" altLang="en-US" b="1">
                    <a:solidFill>
                      <a:schemeClr val="bg1"/>
                    </a:solidFill>
                  </a:rPr>
                  <a:t>对于节点</a:t>
                </a:r>
                <a:r>
                  <a:rPr lang="en-US" altLang="zh-CN" b="1">
                    <a:solidFill>
                      <a:schemeClr val="bg1"/>
                    </a:solidFill>
                  </a:rPr>
                  <a:t>2</a:t>
                </a:r>
                <a:r>
                  <a:rPr lang="zh-CN" altLang="en-US" b="1">
                    <a:solidFill>
                      <a:schemeClr val="bg1"/>
                    </a:solidFill>
                  </a:rPr>
                  <a:t>：</a:t>
                </a:r>
                <a:r>
                  <a:rPr lang="en-US" altLang="zh-CN" b="1">
                    <a:solidFill>
                      <a:schemeClr val="bg1"/>
                    </a:solidFill>
                  </a:rPr>
                  <a:t>- </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 </m:t>
                        </m:r>
                        <m:r>
                          <a:rPr lang="en-US" altLang="zh-CN" b="1" i="1">
                            <a:solidFill>
                              <a:schemeClr val="bg1"/>
                            </a:solidFill>
                            <a:latin typeface="Cambria Math" panose="02040503050406030204" charset="0"/>
                            <a:cs typeface="Cambria Math" panose="02040503050406030204" charset="0"/>
                          </a:rPr>
                          <m:t>𝒊</m:t>
                        </m:r>
                      </m:e>
                      <m:sub>
                        <m:r>
                          <a:rPr lang="en-US" altLang="zh-CN" b="1" i="1">
                            <a:solidFill>
                              <a:schemeClr val="bg1"/>
                            </a:solidFill>
                            <a:latin typeface="Cambria Math" panose="02040503050406030204" charset="0"/>
                            <a:cs typeface="Cambria Math" panose="02040503050406030204" charset="0"/>
                          </a:rPr>
                          <m:t>𝟓</m:t>
                        </m:r>
                      </m:sub>
                    </m:sSub>
                  </m:oMath>
                </a14:m>
                <a:r>
                  <a:rPr lang="en-US" altLang="zh-CN" b="1">
                    <a:solidFill>
                      <a:schemeClr val="bg1"/>
                    </a:solidFill>
                  </a:rPr>
                  <a:t> - </a:t>
                </a:r>
                <a14:m>
                  <m:oMath xmlns:m="http://schemas.openxmlformats.org/officeDocument/2006/math">
                    <m:r>
                      <a:rPr lang="en-US" altLang="zh-CN" b="1" i="1">
                        <a:solidFill>
                          <a:schemeClr val="bg1"/>
                        </a:solidFill>
                        <a:latin typeface="Cambria Math" panose="02040503050406030204" charset="0"/>
                        <a:cs typeface="Cambria Math" panose="02040503050406030204" charset="0"/>
                      </a:rPr>
                      <m:t> </m:t>
                    </m:r>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𝒊</m:t>
                        </m:r>
                      </m:e>
                      <m:sub>
                        <m:r>
                          <a:rPr lang="en-US" altLang="zh-CN" b="1" i="1">
                            <a:solidFill>
                              <a:schemeClr val="bg1"/>
                            </a:solidFill>
                            <a:latin typeface="Cambria Math" panose="02040503050406030204" charset="0"/>
                            <a:cs typeface="Cambria Math" panose="02040503050406030204" charset="0"/>
                          </a:rPr>
                          <m:t>𝟔</m:t>
                        </m:r>
                      </m:sub>
                    </m:sSub>
                  </m:oMath>
                </a14:m>
                <a:r>
                  <a:rPr lang="en-US" altLang="zh-CN" b="1">
                    <a:solidFill>
                      <a:schemeClr val="bg1"/>
                    </a:solidFill>
                  </a:rPr>
                  <a:t> + </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𝒊</m:t>
                        </m:r>
                      </m:e>
                      <m:sub>
                        <m:r>
                          <a:rPr lang="en-US" altLang="zh-CN" b="1" i="1">
                            <a:solidFill>
                              <a:schemeClr val="bg1"/>
                            </a:solidFill>
                            <a:latin typeface="Cambria Math" panose="02040503050406030204" charset="0"/>
                            <a:cs typeface="Cambria Math" panose="02040503050406030204" charset="0"/>
                          </a:rPr>
                          <m:t>𝟐</m:t>
                        </m:r>
                      </m:sub>
                    </m:sSub>
                  </m:oMath>
                </a14:m>
                <a:r>
                  <a:rPr lang="en-US" altLang="zh-CN" b="1">
                    <a:solidFill>
                      <a:schemeClr val="bg1"/>
                    </a:solidFill>
                  </a:rPr>
                  <a:t> = 0</a:t>
                </a:r>
                <a:endParaRPr lang="en-US" altLang="zh-CN" b="1">
                  <a:solidFill>
                    <a:schemeClr val="bg1"/>
                  </a:solidFill>
                </a:endParaRPr>
              </a:p>
              <a:p>
                <a:pPr algn="l"/>
                <a:endParaRPr lang="zh-CN" altLang="en-US" b="1">
                  <a:solidFill>
                    <a:schemeClr val="bg1"/>
                  </a:solidFill>
                </a:endParaRPr>
              </a:p>
              <a:p>
                <a:pPr algn="l"/>
                <a:r>
                  <a:rPr lang="zh-CN" altLang="en-US" b="1">
                    <a:solidFill>
                      <a:schemeClr val="bg1"/>
                    </a:solidFill>
                  </a:rPr>
                  <a:t>我们也可以将红色圈看做一整个节点</a:t>
                </a:r>
                <a:endParaRPr lang="zh-CN" altLang="en-US" b="1">
                  <a:solidFill>
                    <a:schemeClr val="bg1"/>
                  </a:solidFill>
                </a:endParaRPr>
              </a:p>
              <a:p>
                <a:pPr algn="l"/>
                <a:r>
                  <a:rPr lang="zh-CN" altLang="en-US" b="1">
                    <a:solidFill>
                      <a:schemeClr val="bg1"/>
                    </a:solidFill>
                  </a:rPr>
                  <a:t>对应的有：</a:t>
                </a:r>
                <a:endParaRPr lang="zh-CN" altLang="en-US" b="1">
                  <a:solidFill>
                    <a:schemeClr val="bg1"/>
                  </a:solidFill>
                </a:endParaRPr>
              </a:p>
              <a:p>
                <a:pPr marL="457200" lvl="1" indent="457200" algn="l"/>
                <a:r>
                  <a:rPr lang="zh-CN" altLang="en-US" b="1">
                    <a:solidFill>
                      <a:schemeClr val="bg1"/>
                    </a:solidFill>
                  </a:rPr>
                  <a:t> </a:t>
                </a:r>
                <a:r>
                  <a:rPr lang="en-US" altLang="zh-CN" b="1">
                    <a:solidFill>
                      <a:schemeClr val="bg1"/>
                    </a:solidFill>
                  </a:rPr>
                  <a:t>    </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𝒊</m:t>
                        </m:r>
                      </m:e>
                      <m:sub>
                        <m:r>
                          <a:rPr lang="en-US" altLang="zh-CN" b="1" i="1">
                            <a:solidFill>
                              <a:schemeClr val="bg1"/>
                            </a:solidFill>
                            <a:latin typeface="Cambria Math" panose="02040503050406030204" charset="0"/>
                            <a:cs typeface="Cambria Math" panose="02040503050406030204" charset="0"/>
                          </a:rPr>
                          <m:t>𝟕</m:t>
                        </m:r>
                      </m:sub>
                    </m:sSub>
                  </m:oMath>
                </a14:m>
                <a:r>
                  <a:rPr lang="en-US" altLang="zh-CN" b="1">
                    <a:solidFill>
                      <a:schemeClr val="bg1"/>
                    </a:solidFill>
                  </a:rPr>
                  <a:t> = </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𝒊</m:t>
                        </m:r>
                      </m:e>
                      <m:sub>
                        <m:r>
                          <a:rPr lang="en-US" altLang="zh-CN" b="1" i="1">
                            <a:solidFill>
                              <a:schemeClr val="bg1"/>
                            </a:solidFill>
                            <a:latin typeface="Cambria Math" panose="02040503050406030204" charset="0"/>
                            <a:cs typeface="Cambria Math" panose="02040503050406030204" charset="0"/>
                          </a:rPr>
                          <m:t>𝟐</m:t>
                        </m:r>
                      </m:sub>
                    </m:sSub>
                  </m:oMath>
                </a14:m>
                <a:r>
                  <a:rPr lang="en-US" altLang="zh-CN" b="1">
                    <a:solidFill>
                      <a:schemeClr val="bg1"/>
                    </a:solidFill>
                  </a:rPr>
                  <a:t> + </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𝒊</m:t>
                        </m:r>
                      </m:e>
                      <m:sub>
                        <m:r>
                          <a:rPr lang="en-US" altLang="zh-CN" b="1" i="1">
                            <a:solidFill>
                              <a:schemeClr val="bg1"/>
                            </a:solidFill>
                            <a:latin typeface="Cambria Math" panose="02040503050406030204" charset="0"/>
                            <a:cs typeface="Cambria Math" panose="02040503050406030204" charset="0"/>
                          </a:rPr>
                          <m:t>𝟒</m:t>
                        </m:r>
                      </m:sub>
                    </m:sSub>
                  </m:oMath>
                </a14:m>
                <a:r>
                  <a:rPr lang="en-US" altLang="zh-CN" b="1">
                    <a:solidFill>
                      <a:schemeClr val="bg1"/>
                    </a:solidFill>
                  </a:rPr>
                  <a:t> + </a:t>
                </a:r>
                <a14:m>
                  <m:oMath xmlns:m="http://schemas.openxmlformats.org/officeDocument/2006/math">
                    <m:sSub>
                      <m:sSubPr>
                        <m:ctrlPr>
                          <a:rPr lang="en-US" altLang="zh-CN" b="1" i="1">
                            <a:solidFill>
                              <a:schemeClr val="bg1"/>
                            </a:solidFill>
                            <a:latin typeface="Cambria Math" panose="02040503050406030204" charset="0"/>
                            <a:cs typeface="Cambria Math" panose="02040503050406030204" charset="0"/>
                          </a:rPr>
                        </m:ctrlPr>
                      </m:sSubPr>
                      <m:e>
                        <m:r>
                          <a:rPr lang="en-US" altLang="zh-CN" b="1" i="1">
                            <a:solidFill>
                              <a:schemeClr val="bg1"/>
                            </a:solidFill>
                            <a:latin typeface="Cambria Math" panose="02040503050406030204" charset="0"/>
                            <a:cs typeface="Cambria Math" panose="02040503050406030204" charset="0"/>
                          </a:rPr>
                          <m:t>𝒊</m:t>
                        </m:r>
                      </m:e>
                      <m:sub>
                        <m:r>
                          <a:rPr lang="en-US" altLang="zh-CN" b="1" i="1">
                            <a:solidFill>
                              <a:schemeClr val="bg1"/>
                            </a:solidFill>
                            <a:latin typeface="Cambria Math" panose="02040503050406030204" charset="0"/>
                            <a:cs typeface="Cambria Math" panose="02040503050406030204" charset="0"/>
                          </a:rPr>
                          <m:t>𝟓</m:t>
                        </m:r>
                      </m:sub>
                    </m:sSub>
                  </m:oMath>
                </a14:m>
                <a:r>
                  <a:rPr lang="en-US" altLang="zh-CN" b="1">
                    <a:solidFill>
                      <a:schemeClr val="bg1"/>
                    </a:solidFill>
                  </a:rPr>
                  <a:t> </a:t>
                </a:r>
                <a:endParaRPr lang="en-US" altLang="zh-CN" b="1">
                  <a:solidFill>
                    <a:schemeClr val="bg1"/>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6221095" y="4035425"/>
                <a:ext cx="3915410" cy="1753235"/>
              </a:xfrm>
              <a:prstGeom prst="rect">
                <a:avLst/>
              </a:prstGeom>
              <a:blipFill rotWithShape="1">
                <a:blip r:embed="rId4"/>
                <a:stretch>
                  <a:fillRect/>
                </a:stretch>
              </a:blipFill>
            </p:spPr>
            <p:txBody>
              <a:bodyPr/>
              <a:lstStyle/>
              <a:p>
                <a:r>
                  <a:rPr lang="zh-CN" altLang="en-US">
                    <a:noFill/>
                  </a:rPr>
                  <a:t> </a:t>
                </a:r>
              </a:p>
            </p:txBody>
          </p:sp>
        </mc:Fallback>
      </mc:AlternateContent>
      <p:pic>
        <p:nvPicPr>
          <p:cNvPr id="9" name="图片 8"/>
          <p:cNvPicPr>
            <a:picLocks noChangeAspect="1"/>
          </p:cNvPicPr>
          <p:nvPr>
            <p:custDataLst>
              <p:tags r:id="rId5"/>
            </p:custDataLst>
          </p:nvPr>
        </p:nvPicPr>
        <p:blipFill>
          <a:blip r:embed="rId6"/>
          <a:stretch>
            <a:fillRect/>
          </a:stretch>
        </p:blipFill>
        <p:spPr>
          <a:xfrm>
            <a:off x="6221095" y="1184275"/>
            <a:ext cx="3962400" cy="2705100"/>
          </a:xfrm>
          <a:prstGeom prst="rect">
            <a:avLst/>
          </a:prstGeom>
        </p:spPr>
      </p:pic>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E0D"/>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809625" y="1938655"/>
            <a:ext cx="3874770" cy="3046095"/>
          </a:xfrm>
          <a:prstGeom prst="rect">
            <a:avLst/>
          </a:prstGeom>
          <a:noFill/>
        </p:spPr>
        <p:txBody>
          <a:bodyPr wrap="square" rtlCol="0">
            <a:spAutoFit/>
          </a:bodyPr>
          <a:p>
            <a:r>
              <a:rPr lang="zh-CN" altLang="en-US" sz="2400" b="1" i="1">
                <a:solidFill>
                  <a:schemeClr val="bg1"/>
                </a:solidFill>
              </a:rPr>
              <a:t>实践技能要求</a:t>
            </a:r>
            <a:r>
              <a:rPr lang="en-US" altLang="zh-CN" sz="2400" b="1" i="1">
                <a:solidFill>
                  <a:schemeClr val="bg1"/>
                </a:solidFill>
              </a:rPr>
              <a:t>——</a:t>
            </a:r>
            <a:r>
              <a:rPr lang="zh-CN" altLang="en-US" sz="2400" b="1" i="1">
                <a:solidFill>
                  <a:schemeClr val="bg1"/>
                </a:solidFill>
                <a:latin typeface="+mn-ea"/>
              </a:rPr>
              <a:t>从方案到实物的制造能力（偏实践）</a:t>
            </a:r>
            <a:endParaRPr lang="zh-CN" altLang="en-US" sz="2400" b="1" i="1">
              <a:solidFill>
                <a:schemeClr val="bg1"/>
              </a:solidFill>
              <a:latin typeface="+mn-ea"/>
            </a:endParaRPr>
          </a:p>
          <a:p>
            <a:endParaRPr lang="zh-CN" altLang="en-US" b="1">
              <a:solidFill>
                <a:schemeClr val="bg1"/>
              </a:solidFill>
              <a:latin typeface="+mn-ea"/>
            </a:endParaRPr>
          </a:p>
          <a:p>
            <a:pPr indent="457200"/>
            <a:r>
              <a:rPr lang="en-US" altLang="zh-CN" b="1">
                <a:solidFill>
                  <a:schemeClr val="bg1"/>
                </a:solidFill>
                <a:latin typeface="+mn-ea"/>
              </a:rPr>
              <a:t>EDA</a:t>
            </a:r>
            <a:r>
              <a:rPr lang="zh-CN" altLang="en-US" b="1">
                <a:solidFill>
                  <a:schemeClr val="bg1"/>
                </a:solidFill>
                <a:latin typeface="+mn-ea"/>
              </a:rPr>
              <a:t>软件的使用（嘉立创专业版）</a:t>
            </a:r>
            <a:endParaRPr lang="zh-CN" altLang="en-US" b="1">
              <a:solidFill>
                <a:schemeClr val="bg1"/>
              </a:solidFill>
              <a:latin typeface="+mn-ea"/>
            </a:endParaRPr>
          </a:p>
          <a:p>
            <a:pPr indent="457200"/>
            <a:r>
              <a:rPr lang="en-US" altLang="zh-CN" b="1">
                <a:solidFill>
                  <a:schemeClr val="bg1"/>
                </a:solidFill>
                <a:latin typeface="+mn-ea"/>
              </a:rPr>
              <a:t>PCB</a:t>
            </a:r>
            <a:r>
              <a:rPr lang="zh-CN" altLang="en-US" b="1">
                <a:solidFill>
                  <a:schemeClr val="bg1"/>
                </a:solidFill>
                <a:latin typeface="+mn-ea"/>
              </a:rPr>
              <a:t>布线相关知识</a:t>
            </a:r>
            <a:endParaRPr lang="zh-CN" altLang="en-US" b="1">
              <a:solidFill>
                <a:schemeClr val="bg1"/>
              </a:solidFill>
              <a:latin typeface="+mn-ea"/>
            </a:endParaRPr>
          </a:p>
          <a:p>
            <a:pPr indent="457200"/>
            <a:r>
              <a:rPr lang="zh-CN" altLang="en-US" b="1">
                <a:solidFill>
                  <a:schemeClr val="bg1"/>
                </a:solidFill>
                <a:latin typeface="+mn-ea"/>
              </a:rPr>
              <a:t>基本仪器仪表的使用</a:t>
            </a:r>
            <a:endParaRPr lang="zh-CN" altLang="en-US" b="1">
              <a:solidFill>
                <a:schemeClr val="bg1"/>
              </a:solidFill>
              <a:latin typeface="+mn-ea"/>
            </a:endParaRPr>
          </a:p>
          <a:p>
            <a:pPr indent="457200"/>
            <a:r>
              <a:rPr lang="en-US" altLang="zh-CN" b="1">
                <a:solidFill>
                  <a:schemeClr val="bg1"/>
                </a:solidFill>
                <a:latin typeface="+mn-ea"/>
              </a:rPr>
              <a:t>PCB</a:t>
            </a:r>
            <a:r>
              <a:rPr lang="zh-CN" altLang="en-US" b="1">
                <a:solidFill>
                  <a:schemeClr val="bg1"/>
                </a:solidFill>
                <a:latin typeface="+mn-ea"/>
              </a:rPr>
              <a:t>焊接能力</a:t>
            </a:r>
            <a:endParaRPr lang="zh-CN" altLang="en-US" b="1">
              <a:solidFill>
                <a:schemeClr val="bg1"/>
              </a:solidFill>
              <a:latin typeface="+mn-ea"/>
            </a:endParaRPr>
          </a:p>
          <a:p>
            <a:pPr indent="457200"/>
            <a:r>
              <a:rPr lang="zh-CN" altLang="en-US" b="1">
                <a:solidFill>
                  <a:schemeClr val="bg1"/>
                </a:solidFill>
                <a:latin typeface="+mn-ea"/>
              </a:rPr>
              <a:t>电路调试能力</a:t>
            </a:r>
            <a:endParaRPr lang="zh-CN" altLang="en-US" b="1">
              <a:solidFill>
                <a:schemeClr val="bg1"/>
              </a:solidFill>
              <a:latin typeface="+mn-ea"/>
            </a:endParaRPr>
          </a:p>
          <a:p>
            <a:pPr indent="457200"/>
            <a:r>
              <a:rPr lang="zh-CN" altLang="en-US" b="1">
                <a:solidFill>
                  <a:schemeClr val="bg1"/>
                </a:solidFill>
                <a:latin typeface="+mn-ea"/>
              </a:rPr>
              <a:t>临时抢修与故障排查能力</a:t>
            </a:r>
            <a:endParaRPr lang="zh-CN" altLang="en-US" b="1">
              <a:solidFill>
                <a:schemeClr val="bg1"/>
              </a:solidFill>
              <a:latin typeface="+mn-ea"/>
            </a:endParaRPr>
          </a:p>
          <a:p>
            <a:pPr indent="457200"/>
            <a:endParaRPr lang="zh-CN" altLang="en-US" b="1">
              <a:solidFill>
                <a:schemeClr val="bg1"/>
              </a:solidFill>
              <a:latin typeface="+mn-ea"/>
            </a:endParaRPr>
          </a:p>
        </p:txBody>
      </p:sp>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5" name="图片 34"/>
          <p:cNvPicPr>
            <a:picLocks noChangeAspect="1"/>
          </p:cNvPicPr>
          <p:nvPr>
            <p:custDataLst>
              <p:tags r:id="rId2"/>
            </p:custDataLst>
          </p:nvPr>
        </p:nvPicPr>
        <p:blipFill>
          <a:blip r:embed="rId3"/>
          <a:stretch>
            <a:fillRect/>
          </a:stretch>
        </p:blipFill>
        <p:spPr>
          <a:xfrm>
            <a:off x="9818370" y="3266440"/>
            <a:ext cx="1654175" cy="2884170"/>
          </a:xfrm>
          <a:prstGeom prst="rect">
            <a:avLst/>
          </a:prstGeom>
        </p:spPr>
      </p:pic>
      <p:pic>
        <p:nvPicPr>
          <p:cNvPr id="6" name="图片 5" descr="IMG_20230705_235121_compress"/>
          <p:cNvPicPr>
            <a:picLocks noChangeAspect="1"/>
          </p:cNvPicPr>
          <p:nvPr>
            <p:custDataLst>
              <p:tags r:id="rId4"/>
            </p:custDataLst>
          </p:nvPr>
        </p:nvPicPr>
        <p:blipFill>
          <a:blip r:embed="rId5"/>
          <a:stretch>
            <a:fillRect/>
          </a:stretch>
        </p:blipFill>
        <p:spPr>
          <a:xfrm>
            <a:off x="5282565" y="3928745"/>
            <a:ext cx="2962275" cy="2221865"/>
          </a:xfrm>
          <a:prstGeom prst="rect">
            <a:avLst/>
          </a:prstGeom>
        </p:spPr>
      </p:pic>
      <p:pic>
        <p:nvPicPr>
          <p:cNvPr id="7" name="图片 6" descr="IMG_20230612_223002_compress"/>
          <p:cNvPicPr>
            <a:picLocks noChangeAspect="1"/>
          </p:cNvPicPr>
          <p:nvPr>
            <p:custDataLst>
              <p:tags r:id="rId6"/>
            </p:custDataLst>
          </p:nvPr>
        </p:nvPicPr>
        <p:blipFill>
          <a:blip r:embed="rId7"/>
          <a:stretch>
            <a:fillRect/>
          </a:stretch>
        </p:blipFill>
        <p:spPr>
          <a:xfrm>
            <a:off x="9154795" y="1537970"/>
            <a:ext cx="1654810" cy="1345565"/>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5682615" y="1292225"/>
            <a:ext cx="3349625" cy="2136775"/>
          </a:xfrm>
          <a:prstGeom prst="rect">
            <a:avLst/>
          </a:prstGeom>
        </p:spPr>
      </p:pic>
      <p:sp>
        <p:nvSpPr>
          <p:cNvPr id="16" name="半闭框 15"/>
          <p:cNvSpPr/>
          <p:nvPr>
            <p:custDataLst>
              <p:tags r:id="rId10"/>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2" name="图片 1"/>
          <p:cNvPicPr>
            <a:picLocks noChangeAspect="1"/>
          </p:cNvPicPr>
          <p:nvPr/>
        </p:nvPicPr>
        <p:blipFill>
          <a:blip r:embed="rId11"/>
          <a:stretch>
            <a:fillRect/>
          </a:stretch>
        </p:blipFill>
        <p:spPr>
          <a:xfrm>
            <a:off x="8468995" y="783590"/>
            <a:ext cx="3189605" cy="2099945"/>
          </a:xfrm>
          <a:prstGeom prst="rect">
            <a:avLst/>
          </a:prstGeom>
        </p:spPr>
      </p:pic>
      <p:pic>
        <p:nvPicPr>
          <p:cNvPr id="3" name="图片 2"/>
          <p:cNvPicPr>
            <a:picLocks noChangeAspect="1"/>
          </p:cNvPicPr>
          <p:nvPr/>
        </p:nvPicPr>
        <p:blipFill>
          <a:blip r:embed="rId12"/>
          <a:stretch>
            <a:fillRect/>
          </a:stretch>
        </p:blipFill>
        <p:spPr>
          <a:xfrm>
            <a:off x="7022465" y="3110865"/>
            <a:ext cx="2795905" cy="2881630"/>
          </a:xfrm>
          <a:prstGeom prst="rect">
            <a:avLst/>
          </a:prstGeom>
        </p:spPr>
      </p:pic>
    </p:spTree>
    <p:custDataLst>
      <p:tags r:id="rId1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659130" y="1938655"/>
            <a:ext cx="7846060" cy="798830"/>
          </a:xfrm>
          <a:prstGeom prst="rect">
            <a:avLst/>
          </a:prstGeom>
          <a:noFill/>
        </p:spPr>
        <p:txBody>
          <a:bodyPr wrap="square" rtlCol="0">
            <a:spAutoFit/>
          </a:bodyPr>
          <a:p>
            <a:pPr marL="914400" lvl="2" indent="457200" algn="l"/>
            <a:r>
              <a:rPr lang="zh-CN" altLang="en-US" sz="2800" b="1" i="1">
                <a:solidFill>
                  <a:schemeClr val="bg1"/>
                </a:solidFill>
              </a:rPr>
              <a:t>基尔霍夫电压定律（</a:t>
            </a:r>
            <a:r>
              <a:rPr lang="en-US" altLang="zh-CN" sz="2800" b="1" i="1">
                <a:solidFill>
                  <a:schemeClr val="bg1"/>
                </a:solidFill>
              </a:rPr>
              <a:t>KVL)</a:t>
            </a:r>
            <a:endParaRPr lang="zh-CN" b="1">
              <a:solidFill>
                <a:schemeClr val="bg1"/>
              </a:solidFill>
              <a:latin typeface="+mn-ea"/>
            </a:endParaRPr>
          </a:p>
          <a:p>
            <a:pPr marL="914400" lvl="2" indent="457200" algn="l"/>
            <a:endParaRPr lang="en-US" altLang="zh-CN" b="1">
              <a:solidFill>
                <a:schemeClr val="bg1"/>
              </a:solidFill>
              <a:latin typeface="+mn-ea"/>
            </a:endParaRPr>
          </a:p>
        </p:txBody>
      </p:sp>
      <p:sp>
        <p:nvSpPr>
          <p:cNvPr id="5" name="平行四边形 4"/>
          <p:cNvSpPr/>
          <p:nvPr/>
        </p:nvSpPr>
        <p:spPr>
          <a:xfrm>
            <a:off x="861060" y="1862455"/>
            <a:ext cx="398589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mc:AlternateContent xmlns:mc="http://schemas.openxmlformats.org/markup-compatibility/2006">
        <mc:Choice xmlns:a14="http://schemas.microsoft.com/office/drawing/2010/main" Requires="a14">
          <p:sp>
            <p:nvSpPr>
              <p:cNvPr id="2" name="文本框 1"/>
              <p:cNvSpPr txBox="1"/>
              <p:nvPr/>
            </p:nvSpPr>
            <p:spPr>
              <a:xfrm>
                <a:off x="861695" y="2544445"/>
                <a:ext cx="4031615" cy="1669415"/>
              </a:xfrm>
              <a:prstGeom prst="rect">
                <a:avLst/>
              </a:prstGeom>
              <a:noFill/>
            </p:spPr>
            <p:txBody>
              <a:bodyPr wrap="square" rtlCol="0">
                <a:spAutoFit/>
              </a:bodyPr>
              <a:p>
                <a:r>
                  <a:rPr lang="zh-CN" altLang="en-US">
                    <a:solidFill>
                      <a:schemeClr val="bg1"/>
                    </a:solidFill>
                  </a:rPr>
                  <a:t>定义：任一时刻沿任一回路各支路电压的代数和等于零。即：</a:t>
                </a:r>
                <a:endParaRPr lang="zh-CN" altLang="en-US">
                  <a:solidFill>
                    <a:schemeClr val="bg1"/>
                  </a:solidFill>
                </a:endParaRPr>
              </a:p>
              <a:p>
                <a14:m>
                  <m:oMathPara xmlns:m="http://schemas.openxmlformats.org/officeDocument/2006/math">
                    <m:oMathParaPr>
                      <m:jc m:val="centerGroup"/>
                    </m:oMathParaPr>
                    <m:oMath xmlns:m="http://schemas.openxmlformats.org/officeDocument/2006/math">
                      <m:nary>
                        <m:naryPr>
                          <m:chr m:val="∑"/>
                          <m:limLoc m:val="undOvr"/>
                          <m:subHide m:val="on"/>
                          <m:supHide m:val="on"/>
                          <m:ctrlPr>
                            <a:rPr lang="en-US" altLang="zh-CN" i="1">
                              <a:solidFill>
                                <a:schemeClr val="bg1"/>
                              </a:solidFill>
                              <a:latin typeface="Cambria Math" panose="02040503050406030204" charset="0"/>
                              <a:cs typeface="Cambria Math" panose="02040503050406030204" charset="0"/>
                            </a:rPr>
                          </m:ctrlPr>
                        </m:naryPr>
                        <m:sub/>
                        <m:sup/>
                        <m:e>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𝑈</m:t>
                              </m:r>
                            </m:e>
                            <m:sub>
                              <m:r>
                                <a:rPr lang="en-US" altLang="zh-CN" i="1">
                                  <a:solidFill>
                                    <a:schemeClr val="bg1"/>
                                  </a:solidFill>
                                  <a:latin typeface="Cambria Math" panose="02040503050406030204" charset="0"/>
                                  <a:cs typeface="Cambria Math" panose="02040503050406030204" charset="0"/>
                                </a:rPr>
                                <m:t>𝑘</m:t>
                              </m:r>
                            </m:sub>
                          </m:sSub>
                          <m:r>
                            <a:rPr lang="en-US" altLang="zh-CN" i="1">
                              <a:solidFill>
                                <a:schemeClr val="bg1"/>
                              </a:solidFill>
                              <a:latin typeface="Cambria Math" panose="02040503050406030204" charset="0"/>
                              <a:cs typeface="Cambria Math" panose="02040503050406030204" charset="0"/>
                            </a:rPr>
                            <m:t> </m:t>
                          </m:r>
                        </m:e>
                      </m:nary>
                      <m:r>
                        <a:rPr lang="en-US" altLang="zh-CN" i="1">
                          <a:solidFill>
                            <a:schemeClr val="bg1"/>
                          </a:solidFill>
                          <a:latin typeface="Cambria Math" panose="02040503050406030204" charset="0"/>
                          <a:cs typeface="Cambria Math" panose="02040503050406030204" charset="0"/>
                        </a:rPr>
                        <m:t>= </m:t>
                      </m:r>
                      <m:r>
                        <a:rPr lang="en-US" altLang="zh-CN" i="1">
                          <a:solidFill>
                            <a:schemeClr val="bg1"/>
                          </a:solidFill>
                          <a:latin typeface="Cambria Math" panose="02040503050406030204" charset="0"/>
                          <a:cs typeface="Cambria Math" panose="02040503050406030204" charset="0"/>
                        </a:rPr>
                        <m:t>0</m:t>
                      </m:r>
                    </m:oMath>
                  </m:oMathPara>
                </a14:m>
                <a:endParaRPr lang="en-US" altLang="zh-CN" i="1">
                  <a:solidFill>
                    <a:schemeClr val="bg1"/>
                  </a:solidFill>
                  <a:latin typeface="Cambria Math" panose="02040503050406030204" charset="0"/>
                  <a:cs typeface="Cambria Math" panose="02040503050406030204" charset="0"/>
                </a:endParaRPr>
              </a:p>
              <a:p>
                <a:r>
                  <a:rPr lang="zh-CN" altLang="en-US">
                    <a:solidFill>
                      <a:schemeClr val="bg1"/>
                    </a:solidFill>
                  </a:rPr>
                  <a:t>规定：当</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𝑈</m:t>
                        </m:r>
                      </m:e>
                      <m:sub>
                        <m:r>
                          <a:rPr lang="en-US" altLang="zh-CN" i="1">
                            <a:solidFill>
                              <a:schemeClr val="bg1"/>
                            </a:solidFill>
                            <a:latin typeface="Cambria Math" panose="02040503050406030204" charset="0"/>
                            <a:cs typeface="Cambria Math" panose="02040503050406030204" charset="0"/>
                          </a:rPr>
                          <m:t>𝑘</m:t>
                        </m:r>
                      </m:sub>
                    </m:sSub>
                  </m:oMath>
                </a14:m>
                <a:r>
                  <a:rPr lang="zh-CN" altLang="en-US">
                    <a:solidFill>
                      <a:schemeClr val="bg1"/>
                    </a:solidFill>
                    <a:latin typeface="Cambria Math" panose="02040503050406030204" charset="0"/>
                    <a:cs typeface="Cambria Math" panose="02040503050406030204" charset="0"/>
                  </a:rPr>
                  <a:t>参考方向与回路方向相同时，电压前面取</a:t>
                </a:r>
                <a:r>
                  <a:rPr lang="en-US" altLang="zh-CN">
                    <a:solidFill>
                      <a:schemeClr val="bg1"/>
                    </a:solidFill>
                    <a:latin typeface="Cambria Math" panose="02040503050406030204" charset="0"/>
                    <a:cs typeface="Cambria Math" panose="02040503050406030204" charset="0"/>
                  </a:rPr>
                  <a:t>“+”</a:t>
                </a:r>
                <a:r>
                  <a:rPr lang="zh-CN" altLang="en-US">
                    <a:solidFill>
                      <a:schemeClr val="bg1"/>
                    </a:solidFill>
                    <a:latin typeface="Cambria Math" panose="02040503050406030204" charset="0"/>
                    <a:cs typeface="Cambria Math" panose="02040503050406030204" charset="0"/>
                  </a:rPr>
                  <a:t>号，否则取</a:t>
                </a:r>
                <a:r>
                  <a:rPr lang="en-US" altLang="zh-CN">
                    <a:solidFill>
                      <a:schemeClr val="bg1"/>
                    </a:solidFill>
                    <a:latin typeface="Cambria Math" panose="02040503050406030204" charset="0"/>
                    <a:cs typeface="Cambria Math" panose="02040503050406030204" charset="0"/>
                  </a:rPr>
                  <a:t>“-”</a:t>
                </a:r>
                <a:r>
                  <a:rPr lang="zh-CN" altLang="en-US">
                    <a:solidFill>
                      <a:schemeClr val="bg1"/>
                    </a:solidFill>
                    <a:latin typeface="Cambria Math" panose="02040503050406030204" charset="0"/>
                    <a:cs typeface="Cambria Math" panose="02040503050406030204" charset="0"/>
                  </a:rPr>
                  <a:t>号。</a:t>
                </a:r>
                <a:endParaRPr lang="zh-CN" altLang="en-US">
                  <a:solidFill>
                    <a:schemeClr val="bg1"/>
                  </a:solidFill>
                  <a:latin typeface="Cambria Math" panose="02040503050406030204"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861695" y="2544445"/>
                <a:ext cx="4031615" cy="1669415"/>
              </a:xfrm>
              <a:prstGeom prst="rect">
                <a:avLst/>
              </a:prstGeom>
              <a:blipFill rotWithShape="1">
                <a:blip r:embed="rId3"/>
                <a:stretch>
                  <a:fillRect/>
                </a:stretch>
              </a:blipFill>
            </p:spPr>
            <p:txBody>
              <a:bodyPr/>
              <a:lstStyle/>
              <a:p>
                <a:r>
                  <a:rPr lang="zh-CN" altLang="en-US">
                    <a:noFill/>
                  </a:rPr>
                  <a:t> </a:t>
                </a:r>
              </a:p>
            </p:txBody>
          </p:sp>
        </mc:Fallback>
      </mc:AlternateContent>
      <p:pic>
        <p:nvPicPr>
          <p:cNvPr id="7" name="图片 6"/>
          <p:cNvPicPr>
            <a:picLocks noChangeAspect="1"/>
          </p:cNvPicPr>
          <p:nvPr>
            <p:custDataLst>
              <p:tags r:id="rId4"/>
            </p:custDataLst>
          </p:nvPr>
        </p:nvPicPr>
        <p:blipFill>
          <a:blip r:embed="rId5"/>
          <a:stretch>
            <a:fillRect/>
          </a:stretch>
        </p:blipFill>
        <p:spPr>
          <a:xfrm>
            <a:off x="6313805" y="1035685"/>
            <a:ext cx="3790950" cy="290512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6279515" y="4326255"/>
                <a:ext cx="3459480" cy="922020"/>
              </a:xfrm>
              <a:prstGeom prst="rect">
                <a:avLst/>
              </a:prstGeom>
              <a:noFill/>
            </p:spPr>
            <p:txBody>
              <a:bodyPr wrap="square" rtlCol="0">
                <a:spAutoFit/>
              </a:bodyPr>
              <a:p>
                <a:r>
                  <a:rPr lang="zh-CN" altLang="en-US">
                    <a:solidFill>
                      <a:schemeClr val="bg1"/>
                    </a:solidFill>
                  </a:rPr>
                  <a:t>回路</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𝑙</m:t>
                        </m:r>
                      </m:e>
                      <m:sub>
                        <m:r>
                          <a:rPr lang="en-US" altLang="zh-CN" i="1">
                            <a:solidFill>
                              <a:schemeClr val="bg1"/>
                            </a:solidFill>
                            <a:latin typeface="Cambria Math" panose="02040503050406030204" charset="0"/>
                            <a:cs typeface="Cambria Math" panose="02040503050406030204" charset="0"/>
                          </a:rPr>
                          <m:t>1</m:t>
                        </m:r>
                      </m:sub>
                    </m:sSub>
                  </m:oMath>
                </a14:m>
                <a:r>
                  <a:rPr lang="en-US" altLang="zh-CN">
                    <a:solidFill>
                      <a:schemeClr val="bg1"/>
                    </a:solidFill>
                  </a:rPr>
                  <a:t>: -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𝑢</m:t>
                        </m:r>
                      </m:e>
                      <m:sub>
                        <m:r>
                          <a:rPr lang="en-US" altLang="zh-CN" i="1">
                            <a:solidFill>
                              <a:schemeClr val="bg1"/>
                            </a:solidFill>
                            <a:latin typeface="Cambria Math" panose="02040503050406030204" charset="0"/>
                            <a:cs typeface="Cambria Math" panose="02040503050406030204" charset="0"/>
                          </a:rPr>
                          <m:t>1</m:t>
                        </m:r>
                      </m:sub>
                    </m:sSub>
                  </m:oMath>
                </a14:m>
                <a:r>
                  <a:rPr lang="en-US" altLang="zh-CN">
                    <a:solidFill>
                      <a:schemeClr val="bg1"/>
                    </a:solidFill>
                  </a:rPr>
                  <a:t> +</a:t>
                </a:r>
                <a:r>
                  <a:rPr lang="en-US" altLang="zh-CN">
                    <a:solidFill>
                      <a:schemeClr val="bg1"/>
                    </a:solidFill>
                    <a:sym typeface="+mn-ea"/>
                  </a:rPr>
                  <a:t>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𝑢</m:t>
                        </m:r>
                      </m:e>
                      <m:sub>
                        <m:r>
                          <a:rPr lang="en-US" altLang="zh-CN" i="1">
                            <a:solidFill>
                              <a:schemeClr val="bg1"/>
                            </a:solidFill>
                            <a:latin typeface="Cambria Math" panose="02040503050406030204" charset="0"/>
                            <a:cs typeface="Cambria Math" panose="02040503050406030204" charset="0"/>
                          </a:rPr>
                          <m:t>2</m:t>
                        </m:r>
                      </m:sub>
                    </m:sSub>
                  </m:oMath>
                </a14:m>
                <a:r>
                  <a:rPr lang="en-US" altLang="zh-CN">
                    <a:solidFill>
                      <a:schemeClr val="bg1"/>
                    </a:solidFill>
                  </a:rPr>
                  <a:t> +</a:t>
                </a:r>
                <a:r>
                  <a:rPr lang="en-US" altLang="zh-CN">
                    <a:solidFill>
                      <a:schemeClr val="bg1"/>
                    </a:solidFill>
                    <a:sym typeface="+mn-ea"/>
                  </a:rPr>
                  <a:t>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𝑢</m:t>
                        </m:r>
                      </m:e>
                      <m:sub>
                        <m:r>
                          <a:rPr lang="en-US" altLang="zh-CN" i="1">
                            <a:solidFill>
                              <a:schemeClr val="bg1"/>
                            </a:solidFill>
                            <a:latin typeface="Cambria Math" panose="02040503050406030204" charset="0"/>
                            <a:cs typeface="Cambria Math" panose="02040503050406030204" charset="0"/>
                          </a:rPr>
                          <m:t>5</m:t>
                        </m:r>
                      </m:sub>
                    </m:sSub>
                  </m:oMath>
                </a14:m>
                <a:r>
                  <a:rPr lang="en-US" altLang="zh-CN">
                    <a:solidFill>
                      <a:schemeClr val="bg1"/>
                    </a:solidFill>
                  </a:rPr>
                  <a:t>  = 0</a:t>
                </a:r>
                <a:endParaRPr lang="en-US" altLang="zh-CN">
                  <a:solidFill>
                    <a:schemeClr val="bg1"/>
                  </a:solidFill>
                </a:endParaRPr>
              </a:p>
              <a:p>
                <a:r>
                  <a:rPr lang="zh-CN" altLang="en-US">
                    <a:solidFill>
                      <a:schemeClr val="bg1"/>
                    </a:solidFill>
                  </a:rPr>
                  <a:t>回路</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𝑙</m:t>
                        </m:r>
                      </m:e>
                      <m:sub>
                        <m:r>
                          <a:rPr lang="en-US" altLang="zh-CN" i="1">
                            <a:solidFill>
                              <a:schemeClr val="bg1"/>
                            </a:solidFill>
                            <a:latin typeface="Cambria Math" panose="02040503050406030204" charset="0"/>
                            <a:cs typeface="Cambria Math" panose="02040503050406030204" charset="0"/>
                          </a:rPr>
                          <m:t>2</m:t>
                        </m:r>
                      </m:sub>
                    </m:sSub>
                  </m:oMath>
                </a14:m>
                <a:r>
                  <a:rPr lang="en-US" altLang="zh-CN">
                    <a:solidFill>
                      <a:schemeClr val="bg1"/>
                    </a:solidFill>
                  </a:rPr>
                  <a:t>: -</a:t>
                </a:r>
                <a:r>
                  <a:rPr lang="en-US" altLang="zh-CN">
                    <a:solidFill>
                      <a:schemeClr val="bg1"/>
                    </a:solidFill>
                    <a:sym typeface="+mn-ea"/>
                  </a:rPr>
                  <a:t>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𝑢</m:t>
                        </m:r>
                      </m:e>
                      <m:sub>
                        <m:r>
                          <a:rPr lang="en-US" altLang="zh-CN" i="1">
                            <a:solidFill>
                              <a:schemeClr val="bg1"/>
                            </a:solidFill>
                            <a:latin typeface="Cambria Math" panose="02040503050406030204" charset="0"/>
                            <a:cs typeface="Cambria Math" panose="02040503050406030204" charset="0"/>
                          </a:rPr>
                          <m:t>5</m:t>
                        </m:r>
                      </m:sub>
                    </m:sSub>
                  </m:oMath>
                </a14:m>
                <a:r>
                  <a:rPr lang="en-US" altLang="zh-CN">
                    <a:solidFill>
                      <a:schemeClr val="bg1"/>
                    </a:solidFill>
                  </a:rPr>
                  <a:t> + </a:t>
                </a:r>
                <a:r>
                  <a:rPr lang="en-US" altLang="zh-CN">
                    <a:solidFill>
                      <a:schemeClr val="bg1"/>
                    </a:solidFill>
                    <a:sym typeface="+mn-ea"/>
                  </a:rPr>
                  <a:t>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𝑢</m:t>
                        </m:r>
                      </m:e>
                      <m:sub>
                        <m:r>
                          <a:rPr lang="en-US" altLang="zh-CN" i="1">
                            <a:solidFill>
                              <a:schemeClr val="bg1"/>
                            </a:solidFill>
                            <a:latin typeface="Cambria Math" panose="02040503050406030204" charset="0"/>
                            <a:cs typeface="Cambria Math" panose="02040503050406030204" charset="0"/>
                          </a:rPr>
                          <m:t>6</m:t>
                        </m:r>
                      </m:sub>
                    </m:sSub>
                  </m:oMath>
                </a14:m>
                <a:r>
                  <a:rPr lang="en-US" altLang="zh-CN">
                    <a:solidFill>
                      <a:schemeClr val="bg1"/>
                    </a:solidFill>
                  </a:rPr>
                  <a:t> +</a:t>
                </a:r>
                <a:r>
                  <a:rPr lang="en-US" altLang="zh-CN">
                    <a:solidFill>
                      <a:schemeClr val="bg1"/>
                    </a:solidFill>
                    <a:sym typeface="+mn-ea"/>
                  </a:rPr>
                  <a:t>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𝑢</m:t>
                        </m:r>
                      </m:e>
                      <m:sub>
                        <m:r>
                          <a:rPr lang="en-US" altLang="zh-CN" i="1">
                            <a:solidFill>
                              <a:schemeClr val="bg1"/>
                            </a:solidFill>
                            <a:latin typeface="Cambria Math" panose="02040503050406030204" charset="0"/>
                            <a:cs typeface="Cambria Math" panose="02040503050406030204" charset="0"/>
                          </a:rPr>
                          <m:t>7</m:t>
                        </m:r>
                      </m:sub>
                    </m:sSub>
                  </m:oMath>
                </a14:m>
                <a:r>
                  <a:rPr lang="en-US" altLang="zh-CN">
                    <a:solidFill>
                      <a:schemeClr val="bg1"/>
                    </a:solidFill>
                  </a:rPr>
                  <a:t> </a:t>
                </a:r>
                <a:r>
                  <a:rPr lang="en-US" altLang="zh-CN">
                    <a:solidFill>
                      <a:schemeClr val="bg1"/>
                    </a:solidFill>
                  </a:rPr>
                  <a:t>= 0</a:t>
                </a:r>
                <a:endParaRPr lang="en-US" altLang="zh-CN">
                  <a:solidFill>
                    <a:schemeClr val="bg1"/>
                  </a:solidFill>
                </a:endParaRPr>
              </a:p>
              <a:p>
                <a:r>
                  <a:rPr lang="zh-CN" altLang="en-US">
                    <a:solidFill>
                      <a:schemeClr val="bg1"/>
                    </a:solidFill>
                  </a:rPr>
                  <a:t>回路</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𝑙</m:t>
                        </m:r>
                      </m:e>
                      <m:sub>
                        <m:r>
                          <a:rPr lang="en-US" altLang="zh-CN" i="1">
                            <a:solidFill>
                              <a:schemeClr val="bg1"/>
                            </a:solidFill>
                            <a:latin typeface="Cambria Math" panose="02040503050406030204" charset="0"/>
                            <a:cs typeface="Cambria Math" panose="02040503050406030204" charset="0"/>
                          </a:rPr>
                          <m:t>3</m:t>
                        </m:r>
                      </m:sub>
                    </m:sSub>
                  </m:oMath>
                </a14:m>
                <a:r>
                  <a:rPr lang="en-US" altLang="zh-CN">
                    <a:solidFill>
                      <a:schemeClr val="bg1"/>
                    </a:solidFill>
                  </a:rPr>
                  <a:t>: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𝑢</m:t>
                        </m:r>
                      </m:e>
                      <m:sub>
                        <m:r>
                          <a:rPr lang="en-US" altLang="zh-CN" i="1">
                            <a:solidFill>
                              <a:schemeClr val="bg1"/>
                            </a:solidFill>
                            <a:latin typeface="Cambria Math" panose="02040503050406030204" charset="0"/>
                            <a:cs typeface="Cambria Math" panose="02040503050406030204" charset="0"/>
                          </a:rPr>
                          <m:t>3</m:t>
                        </m:r>
                      </m:sub>
                    </m:sSub>
                  </m:oMath>
                </a14:m>
                <a:r>
                  <a:rPr lang="en-US" altLang="zh-CN">
                    <a:solidFill>
                      <a:schemeClr val="bg1"/>
                    </a:solidFill>
                  </a:rPr>
                  <a:t> +</a:t>
                </a:r>
                <a:r>
                  <a:rPr lang="en-US" altLang="zh-CN">
                    <a:solidFill>
                      <a:schemeClr val="bg1"/>
                    </a:solidFill>
                    <a:sym typeface="+mn-ea"/>
                  </a:rPr>
                  <a:t>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𝑢</m:t>
                        </m:r>
                      </m:e>
                      <m:sub>
                        <m:r>
                          <a:rPr lang="en-US" altLang="zh-CN" i="1">
                            <a:solidFill>
                              <a:schemeClr val="bg1"/>
                            </a:solidFill>
                            <a:latin typeface="Cambria Math" panose="02040503050406030204" charset="0"/>
                            <a:cs typeface="Cambria Math" panose="02040503050406030204" charset="0"/>
                          </a:rPr>
                          <m:t>4</m:t>
                        </m:r>
                      </m:sub>
                    </m:sSub>
                  </m:oMath>
                </a14:m>
                <a:r>
                  <a:rPr lang="en-US" altLang="zh-CN">
                    <a:solidFill>
                      <a:schemeClr val="bg1"/>
                    </a:solidFill>
                  </a:rPr>
                  <a:t>  - </a:t>
                </a:r>
                <a:r>
                  <a:rPr lang="en-US" altLang="zh-CN">
                    <a:solidFill>
                      <a:schemeClr val="bg1"/>
                    </a:solidFill>
                    <a:sym typeface="+mn-ea"/>
                  </a:rPr>
                  <a:t>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𝑢</m:t>
                        </m:r>
                      </m:e>
                      <m:sub>
                        <m:r>
                          <a:rPr lang="en-US" altLang="zh-CN" i="1">
                            <a:solidFill>
                              <a:schemeClr val="bg1"/>
                            </a:solidFill>
                            <a:latin typeface="Cambria Math" panose="02040503050406030204" charset="0"/>
                            <a:cs typeface="Cambria Math" panose="02040503050406030204" charset="0"/>
                          </a:rPr>
                          <m:t>6</m:t>
                        </m:r>
                      </m:sub>
                    </m:sSub>
                  </m:oMath>
                </a14:m>
                <a:r>
                  <a:rPr lang="en-US" altLang="zh-CN">
                    <a:solidFill>
                      <a:schemeClr val="bg1"/>
                    </a:solidFill>
                  </a:rPr>
                  <a:t> - </a:t>
                </a:r>
                <a:r>
                  <a:rPr lang="en-US" altLang="zh-CN">
                    <a:solidFill>
                      <a:schemeClr val="bg1"/>
                    </a:solidFill>
                    <a:sym typeface="+mn-ea"/>
                  </a:rPr>
                  <a:t>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𝑢</m:t>
                        </m:r>
                      </m:e>
                      <m:sub>
                        <m:r>
                          <a:rPr lang="en-US" altLang="zh-CN" i="1">
                            <a:solidFill>
                              <a:schemeClr val="bg1"/>
                            </a:solidFill>
                            <a:latin typeface="Cambria Math" panose="02040503050406030204" charset="0"/>
                            <a:cs typeface="Cambria Math" panose="02040503050406030204" charset="0"/>
                          </a:rPr>
                          <m:t>2</m:t>
                        </m:r>
                      </m:sub>
                    </m:sSub>
                  </m:oMath>
                </a14:m>
                <a:r>
                  <a:rPr lang="en-US" altLang="zh-CN">
                    <a:solidFill>
                      <a:schemeClr val="bg1"/>
                    </a:solidFill>
                  </a:rPr>
                  <a:t> = 0</a:t>
                </a:r>
                <a:endParaRPr lang="en-US" altLang="zh-CN">
                  <a:solidFill>
                    <a:schemeClr val="bg1"/>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6279515" y="4326255"/>
                <a:ext cx="3459480" cy="922020"/>
              </a:xfrm>
              <a:prstGeom prst="rect">
                <a:avLst/>
              </a:prstGeom>
              <a:blipFill rotWithShape="1">
                <a:blip r:embed="rId6"/>
                <a:stretch>
                  <a:fillRect/>
                </a:stretch>
              </a:blipFill>
            </p:spPr>
            <p:txBody>
              <a:bodyPr/>
              <a:lstStyle/>
              <a:p>
                <a:r>
                  <a:rPr lang="zh-CN" altLang="en-US">
                    <a:noFill/>
                  </a:rPr>
                  <a:t> </a:t>
                </a:r>
              </a:p>
            </p:txBody>
          </p:sp>
        </mc:Fallback>
      </mc:AlternateContent>
    </p:spTree>
    <p:custDataLst>
      <p:tags r:id="rId7"/>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171450" y="-1975485"/>
            <a:ext cx="6858000" cy="6858000"/>
          </a:xfrm>
          <a:prstGeom prst="rect">
            <a:avLst/>
          </a:prstGeom>
        </p:spPr>
      </p:pic>
      <p:sp>
        <p:nvSpPr>
          <p:cNvPr id="4" name="文本框 3"/>
          <p:cNvSpPr txBox="1"/>
          <p:nvPr/>
        </p:nvSpPr>
        <p:spPr>
          <a:xfrm>
            <a:off x="321310" y="1938655"/>
            <a:ext cx="7846060" cy="1076325"/>
          </a:xfrm>
          <a:prstGeom prst="rect">
            <a:avLst/>
          </a:prstGeom>
          <a:noFill/>
        </p:spPr>
        <p:txBody>
          <a:bodyPr wrap="square" rtlCol="0">
            <a:spAutoFit/>
          </a:bodyPr>
          <a:p>
            <a:pPr indent="457200"/>
            <a:r>
              <a:rPr lang="zh-CN" altLang="en-US" sz="2800" b="1" i="1">
                <a:solidFill>
                  <a:schemeClr val="bg1"/>
                </a:solidFill>
              </a:rPr>
              <a:t>电压叠加原理</a:t>
            </a:r>
            <a:endParaRPr lang="zh-CN" altLang="en-US" sz="2800" b="1" i="1">
              <a:solidFill>
                <a:schemeClr val="bg1"/>
              </a:solidFill>
            </a:endParaRPr>
          </a:p>
          <a:p>
            <a:pPr marL="457200" lvl="1" indent="457200"/>
            <a:endParaRPr lang="zh-CN" altLang="en-US">
              <a:solidFill>
                <a:schemeClr val="bg1"/>
              </a:solidFill>
              <a:latin typeface="+mn-ea"/>
            </a:endParaRPr>
          </a:p>
          <a:p>
            <a:pPr marL="457200" lvl="1" indent="457200"/>
            <a:endParaRPr lang="zh-CN" altLang="en-US" b="1">
              <a:solidFill>
                <a:schemeClr val="bg1"/>
              </a:solidFill>
              <a:latin typeface="+mn-ea"/>
            </a:endParaRPr>
          </a:p>
        </p:txBody>
      </p:sp>
      <p:sp>
        <p:nvSpPr>
          <p:cNvPr id="5" name="平行四边形 4"/>
          <p:cNvSpPr/>
          <p:nvPr/>
        </p:nvSpPr>
        <p:spPr>
          <a:xfrm>
            <a:off x="836295" y="1691005"/>
            <a:ext cx="2374900"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2" name="图片 1"/>
          <p:cNvPicPr>
            <a:picLocks noChangeAspect="1"/>
          </p:cNvPicPr>
          <p:nvPr>
            <p:custDataLst>
              <p:tags r:id="rId3"/>
            </p:custDataLst>
          </p:nvPr>
        </p:nvPicPr>
        <p:blipFill>
          <a:blip r:embed="rId4"/>
          <a:stretch>
            <a:fillRect/>
          </a:stretch>
        </p:blipFill>
        <p:spPr>
          <a:xfrm>
            <a:off x="5703570" y="1938655"/>
            <a:ext cx="5553075" cy="2676525"/>
          </a:xfrm>
          <a:prstGeom prst="rect">
            <a:avLst/>
          </a:prstGeom>
        </p:spPr>
      </p:pic>
      <p:sp>
        <p:nvSpPr>
          <p:cNvPr id="3" name="文本框 2"/>
          <p:cNvSpPr txBox="1"/>
          <p:nvPr/>
        </p:nvSpPr>
        <p:spPr>
          <a:xfrm>
            <a:off x="748665" y="2494280"/>
            <a:ext cx="3295015" cy="3138170"/>
          </a:xfrm>
          <a:prstGeom prst="rect">
            <a:avLst/>
          </a:prstGeom>
          <a:noFill/>
        </p:spPr>
        <p:txBody>
          <a:bodyPr wrap="square" rtlCol="0">
            <a:spAutoFit/>
          </a:bodyPr>
          <a:p>
            <a:r>
              <a:rPr lang="zh-CN" altLang="en-US">
                <a:solidFill>
                  <a:schemeClr val="bg1"/>
                </a:solidFill>
              </a:rPr>
              <a:t>当一个电路之中同时拥有多个电压源时，我们可以将两个电压源独立开来分析，最后再叠加起来即可。</a:t>
            </a:r>
            <a:endParaRPr lang="zh-CN" altLang="en-US">
              <a:solidFill>
                <a:schemeClr val="bg1"/>
              </a:solidFill>
            </a:endParaRPr>
          </a:p>
          <a:p>
            <a:endParaRPr lang="zh-CN" altLang="en-US">
              <a:solidFill>
                <a:schemeClr val="bg1"/>
              </a:solidFill>
            </a:endParaRPr>
          </a:p>
          <a:p>
            <a:r>
              <a:rPr lang="zh-CN" altLang="en-US">
                <a:solidFill>
                  <a:schemeClr val="bg1"/>
                </a:solidFill>
              </a:rPr>
              <a:t>对其中一个独立源分析时，先将其他的电压源看做短路，此时整个网络就可以看成只有一个电压源，电路会比较容易分析，多次重复上述步骤，将其结果叠加起来就可以。</a:t>
            </a:r>
            <a:endParaRPr lang="zh-CN" altLang="en-US">
              <a:solidFill>
                <a:schemeClr val="bg1"/>
              </a:solidFill>
            </a:endParaRPr>
          </a:p>
        </p:txBody>
      </p:sp>
    </p:spTree>
    <p:custDataLst>
      <p:tags r:id="rId5"/>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C0E0D"/>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478200" y="1153795"/>
            <a:ext cx="9799200" cy="2570400"/>
          </a:xfrm>
        </p:spPr>
        <p:txBody>
          <a:bodyPr/>
          <a:p>
            <a:r>
              <a:rPr lang="zh-CN" altLang="zh-CN">
                <a:solidFill>
                  <a:schemeClr val="bg1"/>
                </a:solidFill>
              </a:rPr>
              <a:t>常见电路分析</a:t>
            </a:r>
            <a:endParaRPr lang="zh-CN" altLang="zh-CN">
              <a:solidFill>
                <a:schemeClr val="bg1"/>
              </a:solidFill>
            </a:endParaRPr>
          </a:p>
        </p:txBody>
      </p:sp>
      <p:sp>
        <p:nvSpPr>
          <p:cNvPr id="12" name="平行四边形 11"/>
          <p:cNvSpPr/>
          <p:nvPr>
            <p:custDataLst>
              <p:tags r:id="rId2"/>
            </p:custDataLst>
          </p:nvPr>
        </p:nvSpPr>
        <p:spPr>
          <a:xfrm>
            <a:off x="4126230" y="2672715"/>
            <a:ext cx="4980305" cy="8382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QQ图片20230829210201"/>
          <p:cNvPicPr>
            <a:picLocks noChangeAspect="1"/>
          </p:cNvPicPr>
          <p:nvPr/>
        </p:nvPicPr>
        <p:blipFill>
          <a:blip r:embed="rId3"/>
          <a:stretch>
            <a:fillRect/>
          </a:stretch>
        </p:blipFill>
        <p:spPr>
          <a:xfrm>
            <a:off x="8786495" y="4725035"/>
            <a:ext cx="3405505" cy="2270760"/>
          </a:xfrm>
          <a:prstGeom prst="rect">
            <a:avLst/>
          </a:prstGeom>
        </p:spPr>
      </p:pic>
      <p:sp>
        <p:nvSpPr>
          <p:cNvPr id="18" name="斜纹 17"/>
          <p:cNvSpPr/>
          <p:nvPr/>
        </p:nvSpPr>
        <p:spPr>
          <a:xfrm rot="10800000">
            <a:off x="8646795" y="6090285"/>
            <a:ext cx="142240" cy="1489075"/>
          </a:xfrm>
          <a:prstGeom prst="diagStripe">
            <a:avLst/>
          </a:prstGeom>
          <a:solidFill>
            <a:srgbClr val="FD6F00"/>
          </a:solidFill>
          <a:ln>
            <a:solidFill>
              <a:srgbClr val="FC67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19" name="图片 18" descr="logo"/>
          <p:cNvPicPr>
            <a:picLocks noChangeAspect="1"/>
          </p:cNvPicPr>
          <p:nvPr/>
        </p:nvPicPr>
        <p:blipFill>
          <a:blip r:embed="rId4"/>
          <a:stretch>
            <a:fillRect/>
          </a:stretch>
        </p:blipFill>
        <p:spPr>
          <a:xfrm>
            <a:off x="0" y="-2026285"/>
            <a:ext cx="6858000" cy="6858000"/>
          </a:xfrm>
          <a:prstGeom prst="rect">
            <a:avLst/>
          </a:prstGeom>
        </p:spPr>
      </p:pic>
      <p:sp>
        <p:nvSpPr>
          <p:cNvPr id="21" name="半闭框 20"/>
          <p:cNvSpPr/>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3" name="平行四边形 2"/>
          <p:cNvSpPr/>
          <p:nvPr>
            <p:custDataLst>
              <p:tags r:id="rId5"/>
            </p:custDataLst>
          </p:nvPr>
        </p:nvSpPr>
        <p:spPr>
          <a:xfrm>
            <a:off x="3666490" y="3640455"/>
            <a:ext cx="4980305" cy="8382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746760" y="1938655"/>
            <a:ext cx="7846060" cy="798830"/>
          </a:xfrm>
          <a:prstGeom prst="rect">
            <a:avLst/>
          </a:prstGeom>
          <a:noFill/>
        </p:spPr>
        <p:txBody>
          <a:bodyPr wrap="square" rtlCol="0">
            <a:spAutoFit/>
          </a:bodyPr>
          <a:p>
            <a:pPr indent="457200"/>
            <a:r>
              <a:rPr lang="zh-CN" altLang="en-US" sz="2800" b="1" i="1">
                <a:solidFill>
                  <a:schemeClr val="bg1"/>
                </a:solidFill>
              </a:rPr>
              <a:t>运算放大器</a:t>
            </a:r>
            <a:r>
              <a:rPr lang="en-US" altLang="zh-CN" sz="2800" b="1" i="1">
                <a:solidFill>
                  <a:schemeClr val="bg1"/>
                </a:solidFill>
              </a:rPr>
              <a:t>  </a:t>
            </a:r>
            <a:endParaRPr lang="en-US" altLang="zh-CN" sz="2800" b="1" i="1">
              <a:solidFill>
                <a:schemeClr val="bg1"/>
              </a:solidFill>
            </a:endParaRPr>
          </a:p>
          <a:p>
            <a:pPr indent="457200"/>
            <a:endParaRPr lang="zh-CN" altLang="en-US" b="1">
              <a:solidFill>
                <a:schemeClr val="bg1"/>
              </a:solidFill>
              <a:latin typeface="+mn-ea"/>
            </a:endParaRPr>
          </a:p>
        </p:txBody>
      </p:sp>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100" name="图片 99"/>
          <p:cNvPicPr/>
          <p:nvPr/>
        </p:nvPicPr>
        <p:blipFill>
          <a:blip r:embed="rId3"/>
          <a:stretch>
            <a:fillRect/>
          </a:stretch>
        </p:blipFill>
        <p:spPr>
          <a:xfrm>
            <a:off x="6279515" y="1938655"/>
            <a:ext cx="4747260" cy="2908300"/>
          </a:xfrm>
          <a:prstGeom prst="rect">
            <a:avLst/>
          </a:prstGeom>
          <a:noFill/>
          <a:ln w="9525">
            <a:noFill/>
          </a:ln>
        </p:spPr>
      </p:pic>
      <p:sp>
        <p:nvSpPr>
          <p:cNvPr id="2" name="文本框 1"/>
          <p:cNvSpPr txBox="1"/>
          <p:nvPr/>
        </p:nvSpPr>
        <p:spPr>
          <a:xfrm>
            <a:off x="1238250" y="2505710"/>
            <a:ext cx="3992880" cy="3138170"/>
          </a:xfrm>
          <a:prstGeom prst="rect">
            <a:avLst/>
          </a:prstGeom>
          <a:noFill/>
        </p:spPr>
        <p:txBody>
          <a:bodyPr wrap="square" rtlCol="0">
            <a:spAutoFit/>
          </a:bodyPr>
          <a:p>
            <a:r>
              <a:rPr lang="zh-CN" altLang="en-US" b="1">
                <a:solidFill>
                  <a:schemeClr val="bg1"/>
                </a:solidFill>
              </a:rPr>
              <a:t>右图是一个运算放大器的模型，在分析时我们常常运用两个基本思想：</a:t>
            </a:r>
            <a:endParaRPr lang="zh-CN" altLang="en-US" b="1">
              <a:solidFill>
                <a:schemeClr val="bg1"/>
              </a:solidFill>
            </a:endParaRPr>
          </a:p>
          <a:p>
            <a:endParaRPr lang="zh-CN" altLang="en-US" b="1">
              <a:solidFill>
                <a:schemeClr val="bg1"/>
              </a:solidFill>
            </a:endParaRPr>
          </a:p>
          <a:p>
            <a:r>
              <a:rPr lang="zh-CN" altLang="en-US" b="1">
                <a:solidFill>
                  <a:schemeClr val="bg1"/>
                </a:solidFill>
              </a:rPr>
              <a:t>虚短：一般认为正向输入端和反向输入端之间的电压相等。</a:t>
            </a:r>
            <a:endParaRPr lang="zh-CN" altLang="en-US" b="1">
              <a:solidFill>
                <a:schemeClr val="bg1"/>
              </a:solidFill>
            </a:endParaRPr>
          </a:p>
          <a:p>
            <a:endParaRPr lang="zh-CN" altLang="en-US" b="1">
              <a:solidFill>
                <a:schemeClr val="bg1"/>
              </a:solidFill>
            </a:endParaRPr>
          </a:p>
          <a:p>
            <a:r>
              <a:rPr lang="zh-CN" altLang="en-US" b="1">
                <a:solidFill>
                  <a:schemeClr val="bg1"/>
                </a:solidFill>
              </a:rPr>
              <a:t>虚断：一般认为从输入端流入运算放大器的电流为零。</a:t>
            </a:r>
            <a:endParaRPr lang="zh-CN" altLang="en-US" b="1">
              <a:solidFill>
                <a:schemeClr val="bg1"/>
              </a:solidFill>
            </a:endParaRPr>
          </a:p>
          <a:p>
            <a:endParaRPr lang="zh-CN" altLang="en-US" b="1">
              <a:solidFill>
                <a:schemeClr val="bg1"/>
              </a:solidFill>
            </a:endParaRPr>
          </a:p>
          <a:p>
            <a:r>
              <a:rPr lang="zh-CN" altLang="en-US" b="1">
                <a:solidFill>
                  <a:schemeClr val="bg1"/>
                </a:solidFill>
              </a:rPr>
              <a:t>熟练掌握这两种思想能够非常有效地帮助我们分析后续的电路。</a:t>
            </a:r>
            <a:endParaRPr lang="zh-CN" altLang="en-US" b="1">
              <a:solidFill>
                <a:schemeClr val="bg1"/>
              </a:solidFill>
            </a:endParaRPr>
          </a:p>
        </p:txBody>
      </p:sp>
    </p:spTree>
    <p:custDataLst>
      <p:tags r:id="rId4"/>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683260" y="1938655"/>
            <a:ext cx="7846060" cy="798830"/>
          </a:xfrm>
          <a:prstGeom prst="rect">
            <a:avLst/>
          </a:prstGeom>
          <a:noFill/>
        </p:spPr>
        <p:txBody>
          <a:bodyPr wrap="square" rtlCol="0">
            <a:spAutoFit/>
          </a:bodyPr>
          <a:p>
            <a:pPr indent="457200"/>
            <a:r>
              <a:rPr lang="zh-CN" altLang="en-US" sz="2800" b="1" i="1">
                <a:solidFill>
                  <a:schemeClr val="bg1"/>
                </a:solidFill>
              </a:rPr>
              <a:t>运算放大器</a:t>
            </a:r>
            <a:r>
              <a:rPr lang="en-US" altLang="zh-CN" sz="2800" b="1" i="1">
                <a:solidFill>
                  <a:schemeClr val="bg1"/>
                </a:solidFill>
              </a:rPr>
              <a:t>  </a:t>
            </a:r>
            <a:endParaRPr lang="en-US" altLang="zh-CN" sz="2800" b="1" i="1">
              <a:solidFill>
                <a:schemeClr val="bg1"/>
              </a:solidFill>
            </a:endParaRPr>
          </a:p>
          <a:p>
            <a:pPr indent="457200"/>
            <a:endParaRPr lang="zh-CN" altLang="en-US" b="1">
              <a:solidFill>
                <a:schemeClr val="bg1"/>
              </a:solidFill>
              <a:latin typeface="+mn-ea"/>
            </a:endParaRPr>
          </a:p>
        </p:txBody>
      </p:sp>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2" name="文本框 1"/>
          <p:cNvSpPr txBox="1"/>
          <p:nvPr/>
        </p:nvSpPr>
        <p:spPr>
          <a:xfrm>
            <a:off x="1108710" y="2451100"/>
            <a:ext cx="3992880" cy="2306955"/>
          </a:xfrm>
          <a:prstGeom prst="rect">
            <a:avLst/>
          </a:prstGeom>
          <a:noFill/>
        </p:spPr>
        <p:txBody>
          <a:bodyPr wrap="square" rtlCol="0">
            <a:spAutoFit/>
          </a:bodyPr>
          <a:p>
            <a:r>
              <a:rPr lang="zh-CN" altLang="en-US" b="1">
                <a:solidFill>
                  <a:schemeClr val="bg1"/>
                </a:solidFill>
              </a:rPr>
              <a:t>电压跟随器：</a:t>
            </a:r>
            <a:endParaRPr lang="zh-CN" altLang="en-US" b="1">
              <a:solidFill>
                <a:schemeClr val="bg1"/>
              </a:solidFill>
            </a:endParaRPr>
          </a:p>
          <a:p>
            <a:endParaRPr lang="zh-CN" altLang="en-US" b="1">
              <a:solidFill>
                <a:schemeClr val="bg1"/>
              </a:solidFill>
            </a:endParaRPr>
          </a:p>
          <a:p>
            <a:r>
              <a:rPr lang="zh-CN" altLang="en-US" b="1">
                <a:solidFill>
                  <a:schemeClr val="bg1"/>
                </a:solidFill>
              </a:rPr>
              <a:t>是一个非常好的理解虚短的一个电路，在右图这个电路之中，正向输入端的输入为</a:t>
            </a:r>
            <a:r>
              <a:rPr lang="en-US" altLang="zh-CN" b="1">
                <a:solidFill>
                  <a:schemeClr val="bg1"/>
                </a:solidFill>
              </a:rPr>
              <a:t>Vin,</a:t>
            </a:r>
            <a:r>
              <a:rPr lang="zh-CN" altLang="en-US" b="1">
                <a:solidFill>
                  <a:schemeClr val="bg1"/>
                </a:solidFill>
              </a:rPr>
              <a:t>此时我们根据虚短可以知道此时负向输入端的输入等于正向输入端的输入，则此时整个电路的输出</a:t>
            </a:r>
            <a:endParaRPr lang="zh-CN" altLang="en-US" b="1">
              <a:solidFill>
                <a:schemeClr val="bg1"/>
              </a:solidFill>
            </a:endParaRPr>
          </a:p>
          <a:p>
            <a:r>
              <a:rPr lang="en-US" altLang="zh-CN" b="1">
                <a:solidFill>
                  <a:schemeClr val="bg1"/>
                </a:solidFill>
              </a:rPr>
              <a:t>Vout = Vin </a:t>
            </a:r>
            <a:r>
              <a:rPr lang="zh-CN" altLang="en-US" b="1">
                <a:solidFill>
                  <a:schemeClr val="bg1"/>
                </a:solidFill>
              </a:rPr>
              <a:t>。</a:t>
            </a:r>
            <a:endParaRPr lang="zh-CN" altLang="en-US" b="1">
              <a:solidFill>
                <a:schemeClr val="bg1"/>
              </a:solidFill>
            </a:endParaRPr>
          </a:p>
        </p:txBody>
      </p:sp>
      <p:pic>
        <p:nvPicPr>
          <p:cNvPr id="3" name="图片 2"/>
          <p:cNvPicPr>
            <a:picLocks noChangeAspect="1"/>
          </p:cNvPicPr>
          <p:nvPr>
            <p:custDataLst>
              <p:tags r:id="rId3"/>
            </p:custDataLst>
          </p:nvPr>
        </p:nvPicPr>
        <p:blipFill>
          <a:blip r:embed="rId4"/>
          <a:stretch>
            <a:fillRect/>
          </a:stretch>
        </p:blipFill>
        <p:spPr>
          <a:xfrm>
            <a:off x="5998210" y="2505710"/>
            <a:ext cx="4476750" cy="1771650"/>
          </a:xfrm>
          <a:prstGeom prst="rect">
            <a:avLst/>
          </a:prstGeom>
        </p:spPr>
      </p:pic>
    </p:spTree>
    <p:custDataLst>
      <p:tags r:id="rId5"/>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464185" y="1938655"/>
                <a:ext cx="5152390" cy="4483100"/>
              </a:xfrm>
              <a:prstGeom prst="rect">
                <a:avLst/>
              </a:prstGeom>
              <a:noFill/>
            </p:spPr>
            <p:txBody>
              <a:bodyPr wrap="square" rtlCol="0">
                <a:spAutoFit/>
              </a:bodyPr>
              <a:p>
                <a:pPr indent="457200"/>
                <a:r>
                  <a:rPr lang="zh-CN" altLang="en-US" sz="2800" b="1" i="1">
                    <a:solidFill>
                      <a:schemeClr val="bg1"/>
                    </a:solidFill>
                  </a:rPr>
                  <a:t>放大电路</a:t>
                </a:r>
                <a:endParaRPr lang="zh-CN" altLang="en-US" sz="2800" b="1" i="1">
                  <a:solidFill>
                    <a:schemeClr val="bg1"/>
                  </a:solidFill>
                </a:endParaRPr>
              </a:p>
              <a:p>
                <a:pPr indent="457200" algn="l"/>
                <a:r>
                  <a:rPr lang="zh-CN" altLang="en-US" b="1">
                    <a:solidFill>
                      <a:schemeClr val="bg1"/>
                    </a:solidFill>
                    <a:latin typeface="+mn-ea"/>
                  </a:rPr>
                  <a:t>反向比例放大器：</a:t>
                </a:r>
                <a:endParaRPr lang="zh-CN" altLang="en-US" b="1">
                  <a:solidFill>
                    <a:schemeClr val="bg1"/>
                  </a:solidFill>
                  <a:latin typeface="+mn-ea"/>
                </a:endParaRPr>
              </a:p>
              <a:p>
                <a:pPr indent="457200" algn="l"/>
                <a:endParaRPr lang="zh-CN" altLang="en-US" b="1">
                  <a:solidFill>
                    <a:schemeClr val="bg1"/>
                  </a:solidFill>
                  <a:latin typeface="+mn-ea"/>
                </a:endParaRPr>
              </a:p>
              <a:p>
                <a:pPr indent="457200" algn="l"/>
                <a:r>
                  <a:rPr lang="zh-CN" altLang="en-US">
                    <a:solidFill>
                      <a:schemeClr val="bg1"/>
                    </a:solidFill>
                    <a:latin typeface="+mn-ea"/>
                  </a:rPr>
                  <a:t>根据虚短我们可知，两个输入端之间的电</a:t>
                </a:r>
                <a:endParaRPr lang="zh-CN" altLang="en-US">
                  <a:solidFill>
                    <a:schemeClr val="bg1"/>
                  </a:solidFill>
                  <a:latin typeface="+mn-ea"/>
                </a:endParaRPr>
              </a:p>
              <a:p>
                <a:pPr indent="457200" algn="l"/>
                <a:r>
                  <a:rPr lang="zh-CN" altLang="en-US">
                    <a:solidFill>
                      <a:schemeClr val="bg1"/>
                    </a:solidFill>
                    <a:latin typeface="+mn-ea"/>
                  </a:rPr>
                  <a:t>差为零，同时又由虚断可可以知道</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𝐼</m:t>
                        </m:r>
                      </m:e>
                      <m:sub>
                        <m:r>
                          <a:rPr lang="en-US" altLang="zh-CN" i="1">
                            <a:solidFill>
                              <a:schemeClr val="bg1"/>
                            </a:solidFill>
                            <a:latin typeface="Cambria Math" panose="02040503050406030204" charset="0"/>
                            <a:cs typeface="Cambria Math" panose="02040503050406030204" charset="0"/>
                          </a:rPr>
                          <m:t>1</m:t>
                        </m:r>
                      </m:sub>
                    </m:sSub>
                  </m:oMath>
                </a14:m>
                <a:r>
                  <a:rPr lang="en-US" altLang="zh-CN">
                    <a:solidFill>
                      <a:schemeClr val="bg1"/>
                    </a:solidFill>
                    <a:latin typeface="+mn-ea"/>
                  </a:rPr>
                  <a:t>=</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𝐼</m:t>
                        </m:r>
                      </m:e>
                      <m:sub>
                        <m:r>
                          <a:rPr lang="en-US" altLang="zh-CN" i="1">
                            <a:solidFill>
                              <a:schemeClr val="bg1"/>
                            </a:solidFill>
                            <a:latin typeface="Cambria Math" panose="02040503050406030204" charset="0"/>
                            <a:cs typeface="Cambria Math" panose="02040503050406030204" charset="0"/>
                          </a:rPr>
                          <m:t>2</m:t>
                        </m:r>
                      </m:sub>
                    </m:sSub>
                  </m:oMath>
                </a14:m>
                <a:r>
                  <a:rPr lang="zh-CN" altLang="en-US">
                    <a:solidFill>
                      <a:schemeClr val="bg1"/>
                    </a:solidFill>
                    <a:latin typeface="Cambria Math" panose="02040503050406030204" charset="0"/>
                    <a:cs typeface="Cambria Math" panose="02040503050406030204" charset="0"/>
                  </a:rPr>
                  <a:t>，</a:t>
                </a:r>
                <a:endParaRPr lang="zh-CN" altLang="en-US">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最终我们可以得出来以下关系：</a:t>
                </a:r>
                <a:endParaRPr lang="zh-CN" altLang="en-US">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 </a:t>
                </a:r>
                <a:r>
                  <a:rPr lang="en-US" altLang="zh-CN">
                    <a:solidFill>
                      <a:schemeClr val="bg1"/>
                    </a:solidFill>
                    <a:latin typeface="Cambria Math" panose="02040503050406030204" charset="0"/>
                    <a:cs typeface="Cambria Math" panose="02040503050406030204" charset="0"/>
                  </a:rPr>
                  <a:t>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𝑈</m:t>
                        </m:r>
                      </m:e>
                      <m:sub>
                        <m:r>
                          <a:rPr lang="en-US" altLang="zh-CN" i="1">
                            <a:solidFill>
                              <a:schemeClr val="bg1"/>
                            </a:solidFill>
                            <a:latin typeface="Cambria Math" panose="02040503050406030204" charset="0"/>
                            <a:cs typeface="Cambria Math" panose="02040503050406030204" charset="0"/>
                          </a:rPr>
                          <m:t>𝑂𝑈𝑇</m:t>
                        </m:r>
                      </m:sub>
                    </m:sSub>
                  </m:oMath>
                </a14:m>
                <a:r>
                  <a:rPr lang="en-US" altLang="zh-CN">
                    <a:solidFill>
                      <a:schemeClr val="bg1"/>
                    </a:solidFill>
                    <a:latin typeface="Cambria Math" panose="02040503050406030204" charset="0"/>
                    <a:cs typeface="Cambria Math" panose="02040503050406030204" charset="0"/>
                  </a:rPr>
                  <a:t> = - </a:t>
                </a:r>
                <a14:m>
                  <m:oMath xmlns:m="http://schemas.openxmlformats.org/officeDocument/2006/math">
                    <m:f>
                      <m:fPr>
                        <m:ctrlPr>
                          <a:rPr lang="en-US" altLang="zh-CN" i="1">
                            <a:solidFill>
                              <a:schemeClr val="bg1"/>
                            </a:solidFill>
                            <a:latin typeface="Cambria Math" panose="02040503050406030204" charset="0"/>
                            <a:cs typeface="Cambria Math" panose="02040503050406030204" charset="0"/>
                          </a:rPr>
                        </m:ctrlPr>
                      </m:fPr>
                      <m:num>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𝑓</m:t>
                            </m:r>
                          </m:sub>
                        </m:sSub>
                      </m:num>
                      <m:den>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𝑔</m:t>
                            </m:r>
                          </m:sub>
                        </m:sSub>
                      </m:den>
                    </m:f>
                    <m:r>
                      <a:rPr lang="en-US" altLang="zh-CN" i="1">
                        <a:solidFill>
                          <a:schemeClr val="bg1"/>
                        </a:solidFill>
                        <a:latin typeface="Cambria Math" panose="02040503050406030204" charset="0"/>
                        <a:cs typeface="Cambria Math" panose="02040503050406030204" charset="0"/>
                      </a:rPr>
                      <m:t>×</m:t>
                    </m:r>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𝑈</m:t>
                        </m:r>
                      </m:e>
                      <m:sub>
                        <m:r>
                          <a:rPr lang="en-US" altLang="zh-CN" i="1">
                            <a:solidFill>
                              <a:schemeClr val="bg1"/>
                            </a:solidFill>
                            <a:latin typeface="Cambria Math" panose="02040503050406030204" charset="0"/>
                            <a:cs typeface="Cambria Math" panose="02040503050406030204" charset="0"/>
                          </a:rPr>
                          <m:t>𝑖𝑛</m:t>
                        </m:r>
                      </m:sub>
                    </m:sSub>
                  </m:oMath>
                </a14:m>
                <a:endParaRPr lang="en-US" altLang="zh-CN" i="1">
                  <a:solidFill>
                    <a:schemeClr val="bg1"/>
                  </a:solidFill>
                  <a:latin typeface="Cambria Math" panose="02040503050406030204" charset="0"/>
                  <a:cs typeface="Cambria Math" panose="02040503050406030204" charset="0"/>
                </a:endParaRPr>
              </a:p>
              <a:p>
                <a:pPr indent="457200" algn="l"/>
                <a:endParaRPr lang="en-US" altLang="zh-CN" i="1">
                  <a:solidFill>
                    <a:schemeClr val="bg1"/>
                  </a:solidFill>
                  <a:latin typeface="Cambria Math" panose="02040503050406030204" charset="0"/>
                  <a:cs typeface="Cambria Math" panose="02040503050406030204" charset="0"/>
                </a:endParaRPr>
              </a:p>
              <a:p>
                <a:pPr indent="457200" algn="l"/>
                <a:r>
                  <a:rPr lang="zh-CN" altLang="en-US" b="1">
                    <a:solidFill>
                      <a:schemeClr val="bg1"/>
                    </a:solidFill>
                    <a:latin typeface="+mn-ea"/>
                    <a:sym typeface="+mn-ea"/>
                  </a:rPr>
                  <a:t>同向比例放大器：</a:t>
                </a:r>
                <a:endParaRPr lang="zh-CN" altLang="en-US" b="1">
                  <a:solidFill>
                    <a:schemeClr val="bg1"/>
                  </a:solidFill>
                  <a:latin typeface="+mn-ea"/>
                  <a:sym typeface="+mn-ea"/>
                </a:endParaRPr>
              </a:p>
              <a:p>
                <a:pPr indent="457200" algn="l"/>
                <a:r>
                  <a:rPr lang="zh-CN" altLang="en-US" b="1">
                    <a:solidFill>
                      <a:schemeClr val="bg1"/>
                    </a:solidFill>
                    <a:latin typeface="+mn-ea"/>
                    <a:sym typeface="+mn-ea"/>
                  </a:rPr>
                  <a:t>同样的我们通过虚短和虚断对右边的电路进</a:t>
                </a:r>
                <a:endParaRPr lang="zh-CN" altLang="en-US" b="1">
                  <a:solidFill>
                    <a:schemeClr val="bg1"/>
                  </a:solidFill>
                  <a:latin typeface="+mn-ea"/>
                  <a:sym typeface="+mn-ea"/>
                </a:endParaRPr>
              </a:p>
              <a:p>
                <a:pPr indent="457200" algn="l"/>
                <a:r>
                  <a:rPr lang="zh-CN" altLang="en-US" b="1">
                    <a:solidFill>
                      <a:schemeClr val="bg1"/>
                    </a:solidFill>
                    <a:latin typeface="+mn-ea"/>
                    <a:sym typeface="+mn-ea"/>
                  </a:rPr>
                  <a:t>行分析，我们可以得出以下关系：</a:t>
                </a:r>
                <a:endParaRPr lang="zh-CN" altLang="en-US" b="1">
                  <a:solidFill>
                    <a:schemeClr val="bg1"/>
                  </a:solidFill>
                  <a:latin typeface="+mn-ea"/>
                  <a:sym typeface="+mn-ea"/>
                </a:endParaRPr>
              </a:p>
              <a:p>
                <a:pPr indent="457200" algn="l"/>
                <a:r>
                  <a:rPr lang="en-US" altLang="zh-CN">
                    <a:solidFill>
                      <a:schemeClr val="bg1"/>
                    </a:solidFill>
                    <a:latin typeface="Cambria Math" panose="02040503050406030204" charset="0"/>
                    <a:cs typeface="Cambria Math" panose="02040503050406030204" charset="0"/>
                  </a:rPr>
                  <a:t>                         </a:t>
                </a:r>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𝑈</m:t>
                        </m:r>
                      </m:e>
                      <m:sub>
                        <m:r>
                          <a:rPr lang="en-US" altLang="zh-CN" i="1">
                            <a:solidFill>
                              <a:schemeClr val="bg1"/>
                            </a:solidFill>
                            <a:latin typeface="Cambria Math" panose="02040503050406030204" charset="0"/>
                            <a:cs typeface="Cambria Math" panose="02040503050406030204" charset="0"/>
                          </a:rPr>
                          <m:t>𝑂𝑈𝑇</m:t>
                        </m:r>
                      </m:sub>
                    </m:sSub>
                  </m:oMath>
                </a14:m>
                <a:r>
                  <a:rPr lang="en-US" altLang="zh-CN">
                    <a:solidFill>
                      <a:schemeClr val="bg1"/>
                    </a:solidFill>
                    <a:latin typeface="Cambria Math" panose="02040503050406030204" charset="0"/>
                    <a:cs typeface="Cambria Math" panose="02040503050406030204" charset="0"/>
                    <a:sym typeface="+mn-ea"/>
                  </a:rPr>
                  <a:t> = </a:t>
                </a:r>
                <a14:m>
                  <m:oMath xmlns:m="http://schemas.openxmlformats.org/officeDocument/2006/math">
                    <m:r>
                      <a:rPr lang="en-US" altLang="zh-CN">
                        <a:solidFill>
                          <a:schemeClr val="bg1"/>
                        </a:solidFill>
                        <a:latin typeface="Cambria Math" panose="02040503050406030204" charset="0"/>
                        <a:cs typeface="Cambria Math" panose="02040503050406030204" charset="0"/>
                        <a:sym typeface="+mn-ea"/>
                      </a:rPr>
                      <m:t>(</m:t>
                    </m:r>
                    <m:r>
                      <a:rPr lang="en-US" altLang="zh-CN">
                        <a:solidFill>
                          <a:schemeClr val="bg1"/>
                        </a:solidFill>
                        <a:latin typeface="Cambria Math" panose="02040503050406030204" charset="0"/>
                        <a:cs typeface="Cambria Math" panose="02040503050406030204" charset="0"/>
                        <a:sym typeface="+mn-ea"/>
                      </a:rPr>
                      <m:t>1</m:t>
                    </m:r>
                    <m:r>
                      <a:rPr lang="en-US" altLang="zh-CN">
                        <a:solidFill>
                          <a:schemeClr val="bg1"/>
                        </a:solidFill>
                        <a:latin typeface="Cambria Math" panose="02040503050406030204" charset="0"/>
                        <a:cs typeface="Cambria Math" panose="02040503050406030204" charset="0"/>
                        <a:sym typeface="+mn-ea"/>
                      </a:rPr>
                      <m:t>+</m:t>
                    </m:r>
                    <m:f>
                      <m:fPr>
                        <m:ctrlPr>
                          <a:rPr lang="en-US" altLang="zh-CN" i="1">
                            <a:solidFill>
                              <a:schemeClr val="bg1"/>
                            </a:solidFill>
                            <a:latin typeface="Cambria Math" panose="02040503050406030204" charset="0"/>
                            <a:cs typeface="Cambria Math" panose="02040503050406030204" charset="0"/>
                          </a:rPr>
                        </m:ctrlPr>
                      </m:fPr>
                      <m:num>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𝑓</m:t>
                            </m:r>
                          </m:sub>
                        </m:sSub>
                      </m:num>
                      <m:den>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𝑔</m:t>
                            </m:r>
                          </m:sub>
                        </m:sSub>
                      </m:den>
                    </m:f>
                    <m:r>
                      <a:rPr lang="en-US" altLang="zh-CN" i="1">
                        <a:solidFill>
                          <a:schemeClr val="bg1"/>
                        </a:solidFill>
                        <a:latin typeface="Cambria Math" panose="02040503050406030204" charset="0"/>
                        <a:cs typeface="Cambria Math" panose="02040503050406030204" charset="0"/>
                      </a:rPr>
                      <m:t>)</m:t>
                    </m:r>
                    <m:r>
                      <a:rPr lang="en-US" altLang="zh-CN" i="1">
                        <a:solidFill>
                          <a:schemeClr val="bg1"/>
                        </a:solidFill>
                        <a:latin typeface="Cambria Math" panose="02040503050406030204" charset="0"/>
                        <a:cs typeface="Cambria Math" panose="02040503050406030204" charset="0"/>
                      </a:rPr>
                      <m:t>×</m:t>
                    </m:r>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𝑈</m:t>
                        </m:r>
                      </m:e>
                      <m:sub>
                        <m:r>
                          <a:rPr lang="en-US" altLang="zh-CN" i="1">
                            <a:solidFill>
                              <a:schemeClr val="bg1"/>
                            </a:solidFill>
                            <a:latin typeface="Cambria Math" panose="02040503050406030204" charset="0"/>
                            <a:cs typeface="Cambria Math" panose="02040503050406030204" charset="0"/>
                          </a:rPr>
                          <m:t>𝑖𝑛</m:t>
                        </m:r>
                      </m:sub>
                    </m:sSub>
                  </m:oMath>
                </a14:m>
                <a:endParaRPr lang="zh-CN" altLang="en-US" b="1">
                  <a:solidFill>
                    <a:schemeClr val="bg1"/>
                  </a:solidFill>
                  <a:latin typeface="+mn-ea"/>
                  <a:sym typeface="+mn-ea"/>
                </a:endParaRPr>
              </a:p>
              <a:p>
                <a:pPr indent="457200" algn="l"/>
                <a:endParaRPr lang="en-US" altLang="zh-CN" i="1">
                  <a:solidFill>
                    <a:schemeClr val="bg1"/>
                  </a:solidFill>
                  <a:latin typeface="Cambria Math" panose="02040503050406030204" charset="0"/>
                  <a:cs typeface="Cambria Math" panose="02040503050406030204" charset="0"/>
                </a:endParaRPr>
              </a:p>
              <a:p>
                <a:pPr indent="457200" algn="ctr"/>
                <a:endParaRPr lang="en-US" altLang="zh-CN">
                  <a:solidFill>
                    <a:schemeClr val="bg1"/>
                  </a:solidFill>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64185" y="1938655"/>
                <a:ext cx="5152390" cy="4483100"/>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3"/>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6" name="图片 5"/>
          <p:cNvPicPr/>
          <p:nvPr/>
        </p:nvPicPr>
        <p:blipFill>
          <a:blip r:embed="rId4"/>
          <a:stretch>
            <a:fillRect/>
          </a:stretch>
        </p:blipFill>
        <p:spPr>
          <a:xfrm>
            <a:off x="7273290" y="4256405"/>
            <a:ext cx="2964815" cy="2306955"/>
          </a:xfrm>
          <a:prstGeom prst="rect">
            <a:avLst/>
          </a:prstGeom>
        </p:spPr>
      </p:pic>
      <p:pic>
        <p:nvPicPr>
          <p:cNvPr id="7" name="图片 6"/>
          <p:cNvPicPr/>
          <p:nvPr/>
        </p:nvPicPr>
        <p:blipFill>
          <a:blip r:embed="rId5"/>
          <a:stretch>
            <a:fillRect/>
          </a:stretch>
        </p:blipFill>
        <p:spPr>
          <a:xfrm>
            <a:off x="7273290" y="1691005"/>
            <a:ext cx="2964815" cy="2152650"/>
          </a:xfrm>
          <a:prstGeom prst="rect">
            <a:avLst/>
          </a:prstGeom>
        </p:spPr>
      </p:pic>
    </p:spTree>
    <p:custDataLst>
      <p:tags r:id="rId6"/>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695960" y="2003425"/>
                <a:ext cx="5152390" cy="4392295"/>
              </a:xfrm>
              <a:prstGeom prst="rect">
                <a:avLst/>
              </a:prstGeom>
              <a:noFill/>
            </p:spPr>
            <p:txBody>
              <a:bodyPr wrap="square" rtlCol="0">
                <a:spAutoFit/>
              </a:bodyPr>
              <a:p>
                <a:pPr indent="457200"/>
                <a:r>
                  <a:rPr lang="zh-CN" altLang="en-US" sz="2800" b="1" i="1">
                    <a:solidFill>
                      <a:schemeClr val="bg1"/>
                    </a:solidFill>
                  </a:rPr>
                  <a:t>放大电路</a:t>
                </a:r>
                <a:endParaRPr lang="zh-CN" altLang="en-US" sz="2800" b="1" i="1">
                  <a:solidFill>
                    <a:schemeClr val="bg1"/>
                  </a:solidFill>
                </a:endParaRPr>
              </a:p>
              <a:p>
                <a:pPr indent="457200" algn="l"/>
                <a:r>
                  <a:rPr lang="zh-CN" altLang="en-US" b="1">
                    <a:solidFill>
                      <a:schemeClr val="bg1"/>
                    </a:solidFill>
                    <a:latin typeface="+mn-ea"/>
                  </a:rPr>
                  <a:t>同向加法器：</a:t>
                </a:r>
                <a:endParaRPr lang="zh-CN" altLang="en-US" b="1">
                  <a:solidFill>
                    <a:schemeClr val="bg1"/>
                  </a:solidFill>
                  <a:latin typeface="+mn-ea"/>
                </a:endParaRPr>
              </a:p>
              <a:p>
                <a:pPr indent="457200" algn="l"/>
                <a:r>
                  <a:rPr lang="zh-CN" altLang="en-US">
                    <a:solidFill>
                      <a:schemeClr val="bg1"/>
                    </a:solidFill>
                    <a:latin typeface="Cambria Math" panose="02040503050406030204" charset="0"/>
                    <a:cs typeface="Cambria Math" panose="02040503050406030204" charset="0"/>
                  </a:rPr>
                  <a:t>对于这个电路的分析我们需要综合使用电压</a:t>
                </a:r>
                <a:endParaRPr lang="zh-CN" altLang="en-US">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叠加原理和运算放大器的虚短虚断来进行综</a:t>
                </a:r>
                <a:endParaRPr lang="zh-CN" altLang="en-US">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合分析。</a:t>
                </a:r>
                <a:endParaRPr lang="zh-CN" altLang="en-US">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首先对于正向输入：</a:t>
                </a:r>
                <a:endParaRPr lang="zh-CN" altLang="en-US">
                  <a:solidFill>
                    <a:schemeClr val="bg1"/>
                  </a:solidFill>
                  <a:latin typeface="Cambria Math" panose="02040503050406030204" charset="0"/>
                  <a:cs typeface="Cambria Math" panose="02040503050406030204" charset="0"/>
                </a:endParaRPr>
              </a:p>
              <a:p>
                <a:pPr indent="457200" algn="l"/>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𝑈</m:t>
                        </m:r>
                      </m:e>
                      <m:sub>
                        <m:r>
                          <a:rPr lang="en-US" altLang="zh-CN" i="1">
                            <a:solidFill>
                              <a:schemeClr val="bg1"/>
                            </a:solidFill>
                            <a:latin typeface="Cambria Math" panose="02040503050406030204" charset="0"/>
                            <a:cs typeface="Cambria Math" panose="02040503050406030204" charset="0"/>
                          </a:rPr>
                          <m:t>𝑖𝑛</m:t>
                        </m:r>
                      </m:sub>
                    </m:sSub>
                  </m:oMath>
                </a14:m>
                <a:r>
                  <a:rPr lang="en-US" altLang="zh-CN">
                    <a:solidFill>
                      <a:schemeClr val="bg1"/>
                    </a:solidFill>
                    <a:latin typeface="Cambria Math" panose="02040503050406030204" charset="0"/>
                    <a:cs typeface="Cambria Math" panose="02040503050406030204" charset="0"/>
                    <a:sym typeface="+mn-ea"/>
                  </a:rPr>
                  <a:t> = </a:t>
                </a:r>
                <a:r>
                  <a:rPr lang="en-US" altLang="zh-CN">
                    <a:solidFill>
                      <a:schemeClr val="bg1"/>
                    </a:solidFill>
                    <a:latin typeface="Cambria Math" panose="02040503050406030204" charset="0"/>
                    <a:cs typeface="Cambria Math" panose="02040503050406030204" charset="0"/>
                  </a:rPr>
                  <a:t> </a:t>
                </a:r>
                <a14:m>
                  <m:oMath xmlns:m="http://schemas.openxmlformats.org/officeDocument/2006/math">
                    <m:f>
                      <m:fPr>
                        <m:ctrlPr>
                          <a:rPr lang="en-US" altLang="zh-CN" i="1">
                            <a:solidFill>
                              <a:schemeClr val="bg1"/>
                            </a:solidFill>
                            <a:latin typeface="Cambria Math" panose="02040503050406030204" charset="0"/>
                            <a:cs typeface="Cambria Math" panose="02040503050406030204" charset="0"/>
                          </a:rPr>
                        </m:ctrlPr>
                      </m:fPr>
                      <m:num>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𝑙</m:t>
                            </m:r>
                          </m:sub>
                        </m:sSub>
                      </m:num>
                      <m:den>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𝑙</m:t>
                            </m:r>
                          </m:sub>
                        </m:sSub>
                        <m:r>
                          <a:rPr lang="en-US" altLang="zh-CN" i="1">
                            <a:solidFill>
                              <a:schemeClr val="bg1"/>
                            </a:solidFill>
                            <a:latin typeface="Cambria Math" panose="02040503050406030204" charset="0"/>
                            <a:cs typeface="Cambria Math" panose="02040503050406030204" charset="0"/>
                          </a:rPr>
                          <m:t>+</m:t>
                        </m:r>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𝑙</m:t>
                            </m:r>
                          </m:sub>
                        </m:sSub>
                      </m:den>
                    </m:f>
                    <m:r>
                      <a:rPr lang="en-US" altLang="zh-CN" i="1">
                        <a:solidFill>
                          <a:schemeClr val="bg1"/>
                        </a:solidFill>
                        <a:latin typeface="Cambria Math" panose="02040503050406030204" charset="0"/>
                        <a:cs typeface="Cambria Math" panose="02040503050406030204" charset="0"/>
                      </a:rPr>
                      <m:t>×</m:t>
                    </m:r>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𝑉</m:t>
                        </m:r>
                      </m:e>
                      <m:sub>
                        <m:r>
                          <a:rPr lang="en-US" altLang="zh-CN" i="1">
                            <a:solidFill>
                              <a:schemeClr val="bg1"/>
                            </a:solidFill>
                            <a:latin typeface="Cambria Math" panose="02040503050406030204" charset="0"/>
                            <a:cs typeface="Cambria Math" panose="02040503050406030204" charset="0"/>
                          </a:rPr>
                          <m:t>1</m:t>
                        </m:r>
                      </m:sub>
                    </m:sSub>
                    <m:r>
                      <a:rPr lang="en-US" altLang="zh-CN" i="1">
                        <a:solidFill>
                          <a:schemeClr val="bg1"/>
                        </a:solidFill>
                        <a:latin typeface="Cambria Math" panose="02040503050406030204" charset="0"/>
                        <a:cs typeface="Cambria Math" panose="02040503050406030204" charset="0"/>
                      </a:rPr>
                      <m:t>+</m:t>
                    </m:r>
                    <m:f>
                      <m:fPr>
                        <m:ctrlPr>
                          <a:rPr lang="en-US" altLang="zh-CN" i="1">
                            <a:solidFill>
                              <a:schemeClr val="bg1"/>
                            </a:solidFill>
                            <a:latin typeface="Cambria Math" panose="02040503050406030204" charset="0"/>
                            <a:cs typeface="Cambria Math" panose="02040503050406030204" charset="0"/>
                          </a:rPr>
                        </m:ctrlPr>
                      </m:fPr>
                      <m:num>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𝑙</m:t>
                            </m:r>
                          </m:sub>
                        </m:sSub>
                      </m:num>
                      <m:den>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𝑙</m:t>
                            </m:r>
                          </m:sub>
                        </m:sSub>
                        <m:r>
                          <a:rPr lang="en-US" altLang="zh-CN" i="1">
                            <a:solidFill>
                              <a:schemeClr val="bg1"/>
                            </a:solidFill>
                            <a:latin typeface="Cambria Math" panose="02040503050406030204" charset="0"/>
                            <a:cs typeface="Cambria Math" panose="02040503050406030204" charset="0"/>
                          </a:rPr>
                          <m:t>+</m:t>
                        </m:r>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𝑙</m:t>
                            </m:r>
                          </m:sub>
                        </m:sSub>
                      </m:den>
                    </m:f>
                    <m:r>
                      <a:rPr lang="en-US" altLang="zh-CN" i="1">
                        <a:solidFill>
                          <a:schemeClr val="bg1"/>
                        </a:solidFill>
                        <a:latin typeface="Cambria Math" panose="02040503050406030204" charset="0"/>
                        <a:cs typeface="Cambria Math" panose="02040503050406030204" charset="0"/>
                      </a:rPr>
                      <m:t>×</m:t>
                    </m:r>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𝑉</m:t>
                        </m:r>
                      </m:e>
                      <m:sub>
                        <m:r>
                          <a:rPr lang="en-US" altLang="zh-CN" i="1">
                            <a:solidFill>
                              <a:schemeClr val="bg1"/>
                            </a:solidFill>
                            <a:latin typeface="Cambria Math" panose="02040503050406030204" charset="0"/>
                            <a:cs typeface="Cambria Math" panose="02040503050406030204" charset="0"/>
                          </a:rPr>
                          <m:t>2</m:t>
                        </m:r>
                      </m:sub>
                    </m:sSub>
                  </m:oMath>
                </a14:m>
                <a:endParaRPr lang="zh-CN" altLang="en-US">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最终得到的结果如下：</a:t>
                </a:r>
                <a:endParaRPr lang="zh-CN" altLang="en-US">
                  <a:solidFill>
                    <a:schemeClr val="bg1"/>
                  </a:solidFill>
                  <a:latin typeface="Cambria Math" panose="02040503050406030204" charset="0"/>
                  <a:cs typeface="Cambria Math" panose="02040503050406030204" charset="0"/>
                </a:endParaRPr>
              </a:p>
              <a:p>
                <a:pPr indent="457200" algn="l"/>
                <a14:m>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𝑈</m:t>
                        </m:r>
                      </m:e>
                      <m:sub>
                        <m:r>
                          <a:rPr lang="en-US" altLang="zh-CN" i="1">
                            <a:solidFill>
                              <a:schemeClr val="bg1"/>
                            </a:solidFill>
                            <a:latin typeface="Cambria Math" panose="02040503050406030204" charset="0"/>
                            <a:cs typeface="Cambria Math" panose="02040503050406030204" charset="0"/>
                          </a:rPr>
                          <m:t>𝑜</m:t>
                        </m:r>
                      </m:sub>
                    </m:sSub>
                  </m:oMath>
                </a14:m>
                <a:r>
                  <a:rPr lang="en-US" altLang="zh-CN">
                    <a:solidFill>
                      <a:schemeClr val="bg1"/>
                    </a:solidFill>
                    <a:latin typeface="Cambria Math" panose="02040503050406030204" charset="0"/>
                    <a:cs typeface="Cambria Math" panose="02040503050406030204" charset="0"/>
                    <a:sym typeface="+mn-ea"/>
                  </a:rPr>
                  <a:t> = </a:t>
                </a:r>
                <a14:m>
                  <m:oMath xmlns:m="http://schemas.openxmlformats.org/officeDocument/2006/math">
                    <m:r>
                      <a:rPr lang="en-US" altLang="zh-CN">
                        <a:solidFill>
                          <a:schemeClr val="bg1"/>
                        </a:solidFill>
                        <a:latin typeface="Cambria Math" panose="02040503050406030204" charset="0"/>
                        <a:cs typeface="Cambria Math" panose="02040503050406030204" charset="0"/>
                        <a:sym typeface="+mn-ea"/>
                      </a:rPr>
                      <m:t>(</m:t>
                    </m:r>
                    <m:r>
                      <a:rPr lang="en-US" altLang="zh-CN">
                        <a:solidFill>
                          <a:schemeClr val="bg1"/>
                        </a:solidFill>
                        <a:latin typeface="Cambria Math" panose="02040503050406030204" charset="0"/>
                        <a:cs typeface="Cambria Math" panose="02040503050406030204" charset="0"/>
                        <a:sym typeface="+mn-ea"/>
                      </a:rPr>
                      <m:t>1</m:t>
                    </m:r>
                    <m:r>
                      <a:rPr lang="en-US" altLang="zh-CN">
                        <a:solidFill>
                          <a:schemeClr val="bg1"/>
                        </a:solidFill>
                        <a:latin typeface="Cambria Math" panose="02040503050406030204" charset="0"/>
                        <a:cs typeface="Cambria Math" panose="02040503050406030204" charset="0"/>
                        <a:sym typeface="+mn-ea"/>
                      </a:rPr>
                      <m:t>+</m:t>
                    </m:r>
                    <m:f>
                      <m:fPr>
                        <m:ctrlPr>
                          <a:rPr lang="en-US" altLang="zh-CN" i="1">
                            <a:solidFill>
                              <a:schemeClr val="bg1"/>
                            </a:solidFill>
                            <a:latin typeface="Cambria Math" panose="02040503050406030204" charset="0"/>
                            <a:cs typeface="Cambria Math" panose="02040503050406030204" charset="0"/>
                          </a:rPr>
                        </m:ctrlPr>
                      </m:fPr>
                      <m:num>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𝑓</m:t>
                            </m:r>
                          </m:sub>
                        </m:sSub>
                      </m:num>
                      <m:den>
                        <m:r>
                          <a:rPr lang="en-US" altLang="zh-CN" i="1">
                            <a:solidFill>
                              <a:schemeClr val="bg1"/>
                            </a:solidFill>
                            <a:latin typeface="Cambria Math" panose="02040503050406030204" charset="0"/>
                            <a:cs typeface="Cambria Math" panose="02040503050406030204" charset="0"/>
                          </a:rPr>
                          <m:t>𝑅</m:t>
                        </m:r>
                      </m:den>
                    </m:f>
                    <m:r>
                      <a:rPr lang="en-US" altLang="zh-CN" i="1">
                        <a:solidFill>
                          <a:schemeClr val="bg1"/>
                        </a:solidFill>
                        <a:latin typeface="Cambria Math" panose="02040503050406030204" charset="0"/>
                        <a:cs typeface="Cambria Math" panose="02040503050406030204" charset="0"/>
                      </a:rPr>
                      <m:t>)×</m:t>
                    </m:r>
                    <m:f>
                      <m:fPr>
                        <m:ctrlPr>
                          <a:rPr lang="en-US" altLang="zh-CN" i="1">
                            <a:solidFill>
                              <a:schemeClr val="bg1"/>
                            </a:solidFill>
                            <a:latin typeface="Cambria Math" panose="02040503050406030204" charset="0"/>
                            <a:cs typeface="Cambria Math" panose="02040503050406030204" charset="0"/>
                          </a:rPr>
                        </m:ctrlPr>
                      </m:fPr>
                      <m:num>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𝑉</m:t>
                            </m:r>
                          </m:e>
                          <m:sub>
                            <m:r>
                              <a:rPr lang="en-US" altLang="zh-CN" i="1">
                                <a:solidFill>
                                  <a:schemeClr val="bg1"/>
                                </a:solidFill>
                                <a:latin typeface="Cambria Math" panose="02040503050406030204" charset="0"/>
                                <a:cs typeface="Cambria Math" panose="02040503050406030204" charset="0"/>
                              </a:rPr>
                              <m:t>1</m:t>
                            </m:r>
                          </m:sub>
                        </m:sSub>
                        <m:r>
                          <a:rPr lang="en-US" altLang="zh-CN" i="1">
                            <a:solidFill>
                              <a:schemeClr val="bg1"/>
                            </a:solidFill>
                            <a:latin typeface="Cambria Math" panose="02040503050406030204" charset="0"/>
                            <a:cs typeface="Cambria Math" panose="02040503050406030204" charset="0"/>
                          </a:rPr>
                          <m:t>+</m:t>
                        </m:r>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𝑉</m:t>
                            </m:r>
                          </m:e>
                          <m:sub>
                            <m:r>
                              <a:rPr lang="en-US" altLang="zh-CN" i="1">
                                <a:solidFill>
                                  <a:schemeClr val="bg1"/>
                                </a:solidFill>
                                <a:latin typeface="Cambria Math" panose="02040503050406030204" charset="0"/>
                                <a:cs typeface="Cambria Math" panose="02040503050406030204" charset="0"/>
                              </a:rPr>
                              <m:t>2</m:t>
                            </m:r>
                          </m:sub>
                        </m:sSub>
                      </m:num>
                      <m:den>
                        <m:r>
                          <a:rPr lang="en-US" altLang="zh-CN" i="1">
                            <a:solidFill>
                              <a:schemeClr val="bg1"/>
                            </a:solidFill>
                            <a:latin typeface="Cambria Math" panose="02040503050406030204" charset="0"/>
                            <a:cs typeface="Cambria Math" panose="02040503050406030204" charset="0"/>
                          </a:rPr>
                          <m:t>2</m:t>
                        </m:r>
                      </m:den>
                    </m:f>
                  </m:oMath>
                </a14:m>
                <a:endParaRPr lang="en-US" altLang="zh-CN" i="1">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当要求输出关系为：</a:t>
                </a:r>
                <a:endParaRPr lang="zh-CN" altLang="en-US">
                  <a:solidFill>
                    <a:schemeClr val="bg1"/>
                  </a:solidFill>
                  <a:latin typeface="Cambria Math" panose="02040503050406030204" charset="0"/>
                  <a:cs typeface="Cambria Math" panose="02040503050406030204" charset="0"/>
                </a:endParaRPr>
              </a:p>
              <a:p>
                <a:pPr indent="457200" algn="l"/>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𝑉</m:t>
                          </m:r>
                        </m:e>
                        <m:sub>
                          <m:r>
                            <a:rPr lang="en-US" altLang="zh-CN" i="1">
                              <a:solidFill>
                                <a:schemeClr val="bg1"/>
                              </a:solidFill>
                              <a:latin typeface="Cambria Math" panose="02040503050406030204" charset="0"/>
                              <a:cs typeface="Cambria Math" panose="02040503050406030204" charset="0"/>
                            </a:rPr>
                            <m:t>𝑜</m:t>
                          </m:r>
                        </m:sub>
                      </m:sSub>
                      <m:r>
                        <a:rPr lang="en-US" altLang="zh-CN" i="1">
                          <a:solidFill>
                            <a:schemeClr val="bg1"/>
                          </a:solidFill>
                          <a:latin typeface="Cambria Math" panose="02040503050406030204" charset="0"/>
                          <a:cs typeface="Cambria Math" panose="02040503050406030204" charset="0"/>
                        </a:rPr>
                        <m:t>=</m:t>
                      </m:r>
                      <m:r>
                        <a:rPr lang="en-US" altLang="zh-CN" i="1">
                          <a:solidFill>
                            <a:schemeClr val="bg1"/>
                          </a:solidFill>
                          <a:latin typeface="Cambria Math" panose="02040503050406030204" charset="0"/>
                          <a:cs typeface="Cambria Math" panose="02040503050406030204" charset="0"/>
                        </a:rPr>
                        <m:t>𝑎</m:t>
                      </m:r>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𝑉</m:t>
                          </m:r>
                        </m:e>
                        <m:sub>
                          <m:r>
                            <a:rPr lang="en-US" altLang="zh-CN" i="1">
                              <a:solidFill>
                                <a:schemeClr val="bg1"/>
                              </a:solidFill>
                              <a:latin typeface="Cambria Math" panose="02040503050406030204" charset="0"/>
                              <a:cs typeface="Cambria Math" panose="02040503050406030204" charset="0"/>
                            </a:rPr>
                            <m:t>1</m:t>
                          </m:r>
                        </m:sub>
                      </m:sSub>
                      <m:r>
                        <a:rPr lang="en-US" altLang="zh-CN" i="1">
                          <a:solidFill>
                            <a:schemeClr val="bg1"/>
                          </a:solidFill>
                          <a:latin typeface="Cambria Math" panose="02040503050406030204" charset="0"/>
                          <a:cs typeface="Cambria Math" panose="02040503050406030204" charset="0"/>
                        </a:rPr>
                        <m:t>+</m:t>
                      </m:r>
                      <m:r>
                        <a:rPr lang="en-US" altLang="zh-CN" i="1">
                          <a:solidFill>
                            <a:schemeClr val="bg1"/>
                          </a:solidFill>
                          <a:latin typeface="Cambria Math" panose="02040503050406030204" charset="0"/>
                          <a:cs typeface="Cambria Math" panose="02040503050406030204" charset="0"/>
                        </a:rPr>
                        <m:t>𝑏</m:t>
                      </m:r>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𝑉</m:t>
                          </m:r>
                        </m:e>
                        <m:sub>
                          <m:r>
                            <a:rPr lang="en-US" altLang="zh-CN" i="1">
                              <a:solidFill>
                                <a:schemeClr val="bg1"/>
                              </a:solidFill>
                              <a:latin typeface="Cambria Math" panose="02040503050406030204" charset="0"/>
                              <a:cs typeface="Cambria Math" panose="02040503050406030204" charset="0"/>
                            </a:rPr>
                            <m:t>2</m:t>
                          </m:r>
                        </m:sub>
                      </m:sSub>
                    </m:oMath>
                  </m:oMathPara>
                </a14:m>
                <a:endParaRPr lang="en-US" altLang="zh-CN" i="1">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我们可以通过调整输入电阻和放大回路的电</a:t>
                </a:r>
                <a:endParaRPr lang="zh-CN" altLang="en-US">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阻来实现。</a:t>
                </a:r>
                <a:endParaRPr lang="en-US" altLang="zh-CN">
                  <a:solidFill>
                    <a:schemeClr val="bg1"/>
                  </a:solidFill>
                  <a:latin typeface="Cambria Math" panose="02040503050406030204" charset="0"/>
                  <a:cs typeface="Cambria Math" panose="02040503050406030204" charset="0"/>
                </a:endParaRPr>
              </a:p>
              <a:p>
                <a:pPr indent="457200" algn="l"/>
                <a:endParaRPr lang="zh-CN" altLang="en-US">
                  <a:solidFill>
                    <a:schemeClr val="bg1"/>
                  </a:solidFill>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695960" y="2003425"/>
                <a:ext cx="5152390" cy="4392295"/>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3"/>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6" name="图片 5"/>
          <p:cNvPicPr>
            <a:picLocks noChangeAspect="1"/>
          </p:cNvPicPr>
          <p:nvPr>
            <p:custDataLst>
              <p:tags r:id="rId4"/>
            </p:custDataLst>
          </p:nvPr>
        </p:nvPicPr>
        <p:blipFill>
          <a:blip r:embed="rId5"/>
          <a:stretch>
            <a:fillRect/>
          </a:stretch>
        </p:blipFill>
        <p:spPr>
          <a:xfrm>
            <a:off x="6571615" y="2003425"/>
            <a:ext cx="3570605" cy="2828290"/>
          </a:xfrm>
          <a:prstGeom prst="rect">
            <a:avLst/>
          </a:prstGeom>
        </p:spPr>
      </p:pic>
    </p:spTree>
    <p:custDataLst>
      <p:tags r:id="rId6"/>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1108710" y="1938655"/>
                <a:ext cx="5152390" cy="3961765"/>
              </a:xfrm>
              <a:prstGeom prst="rect">
                <a:avLst/>
              </a:prstGeom>
              <a:noFill/>
            </p:spPr>
            <p:txBody>
              <a:bodyPr wrap="square" rtlCol="0">
                <a:spAutoFit/>
              </a:bodyPr>
              <a:p>
                <a:pPr indent="457200"/>
                <a:r>
                  <a:rPr lang="zh-CN" altLang="en-US" sz="2800" b="1" i="1">
                    <a:solidFill>
                      <a:schemeClr val="bg1"/>
                    </a:solidFill>
                  </a:rPr>
                  <a:t>放大电路</a:t>
                </a:r>
                <a:endParaRPr lang="zh-CN" altLang="en-US" sz="2800" b="1" i="1">
                  <a:solidFill>
                    <a:schemeClr val="bg1"/>
                  </a:solidFill>
                </a:endParaRPr>
              </a:p>
              <a:p>
                <a:pPr indent="457200" algn="l"/>
                <a:r>
                  <a:rPr lang="zh-CN" altLang="en-US" b="1">
                    <a:solidFill>
                      <a:schemeClr val="bg1"/>
                    </a:solidFill>
                    <a:latin typeface="+mn-ea"/>
                  </a:rPr>
                  <a:t>积分电路：</a:t>
                </a:r>
                <a:endParaRPr lang="zh-CN" altLang="en-US" b="1">
                  <a:solidFill>
                    <a:schemeClr val="bg1"/>
                  </a:solidFill>
                  <a:latin typeface="+mn-ea"/>
                </a:endParaRPr>
              </a:p>
              <a:p>
                <a:pPr indent="457200" algn="l"/>
                <a:r>
                  <a:rPr lang="zh-CN" altLang="en-US">
                    <a:solidFill>
                      <a:schemeClr val="bg1"/>
                    </a:solidFill>
                    <a:latin typeface="Cambria Math" panose="02040503050406030204" charset="0"/>
                    <a:cs typeface="Cambria Math" panose="02040503050406030204" charset="0"/>
                  </a:rPr>
                  <a:t>首先我们已经讲过了电容的特性，电容两端</a:t>
                </a:r>
                <a:endParaRPr lang="zh-CN" altLang="en-US">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的电压是不能突变的，其表达式为：</a:t>
                </a:r>
                <a:endParaRPr lang="zh-CN" altLang="en-US">
                  <a:solidFill>
                    <a:schemeClr val="bg1"/>
                  </a:solidFill>
                  <a:latin typeface="Cambria Math" panose="02040503050406030204" charset="0"/>
                  <a:cs typeface="Cambria Math" panose="02040503050406030204" charset="0"/>
                </a:endParaRPr>
              </a:p>
              <a:p>
                <a:pPr indent="457200" algn="l"/>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𝑈</m:t>
                          </m:r>
                        </m:e>
                        <m:sub>
                          <m:r>
                            <a:rPr lang="en-US" altLang="zh-CN" i="1">
                              <a:solidFill>
                                <a:schemeClr val="bg1"/>
                              </a:solidFill>
                              <a:latin typeface="Cambria Math" panose="02040503050406030204" charset="0"/>
                              <a:cs typeface="Cambria Math" panose="02040503050406030204" charset="0"/>
                            </a:rPr>
                            <m:t>𝐶</m:t>
                          </m:r>
                        </m:sub>
                      </m:sSub>
                      <m:r>
                        <a:rPr lang="en-US" altLang="zh-CN" i="1">
                          <a:solidFill>
                            <a:schemeClr val="bg1"/>
                          </a:solidFill>
                          <a:latin typeface="Cambria Math" panose="02040503050406030204" charset="0"/>
                          <a:cs typeface="Cambria Math" panose="02040503050406030204" charset="0"/>
                        </a:rPr>
                        <m:t>=</m:t>
                      </m:r>
                      <m:nary>
                        <m:naryPr>
                          <m:limLoc m:val="subSup"/>
                          <m:ctrlPr>
                            <a:rPr lang="en-US" altLang="zh-CN" i="1">
                              <a:solidFill>
                                <a:schemeClr val="bg1"/>
                              </a:solidFill>
                              <a:latin typeface="Cambria Math" panose="02040503050406030204" charset="0"/>
                              <a:cs typeface="Cambria Math" panose="02040503050406030204" charset="0"/>
                            </a:rPr>
                          </m:ctrlPr>
                        </m:naryPr>
                        <m:sub>
                          <m:r>
                            <a:rPr lang="en-US" altLang="zh-CN" i="1">
                              <a:solidFill>
                                <a:schemeClr val="bg1"/>
                              </a:solidFill>
                              <a:latin typeface="Cambria Math" panose="02040503050406030204" charset="0"/>
                              <a:cs typeface="Cambria Math" panose="02040503050406030204" charset="0"/>
                            </a:rPr>
                            <m:t>0</m:t>
                          </m:r>
                        </m:sub>
                        <m:sup>
                          <m:r>
                            <a:rPr lang="en-US" altLang="zh-CN" i="1">
                              <a:solidFill>
                                <a:schemeClr val="bg1"/>
                              </a:solidFill>
                              <a:latin typeface="Cambria Math" panose="02040503050406030204" charset="0"/>
                              <a:cs typeface="Cambria Math" panose="02040503050406030204" charset="0"/>
                            </a:rPr>
                            <m:t>𝑡</m:t>
                          </m:r>
                        </m:sup>
                        <m:e>
                          <m:f>
                            <m:fPr>
                              <m:ctrlPr>
                                <a:rPr lang="en-US" altLang="zh-CN" i="1">
                                  <a:solidFill>
                                    <a:schemeClr val="bg1"/>
                                  </a:solidFill>
                                  <a:latin typeface="Cambria Math" panose="02040503050406030204" charset="0"/>
                                  <a:cs typeface="Cambria Math" panose="02040503050406030204" charset="0"/>
                                </a:rPr>
                              </m:ctrlPr>
                            </m:fPr>
                            <m:num>
                              <m:r>
                                <a:rPr lang="en-US" altLang="zh-CN" i="1">
                                  <a:solidFill>
                                    <a:schemeClr val="bg1"/>
                                  </a:solidFill>
                                  <a:latin typeface="Cambria Math" panose="02040503050406030204" charset="0"/>
                                  <a:cs typeface="Cambria Math" panose="02040503050406030204" charset="0"/>
                                </a:rPr>
                                <m:t>𝑖</m:t>
                              </m:r>
                            </m:num>
                            <m:den>
                              <m:r>
                                <a:rPr lang="en-US" altLang="zh-CN" i="1">
                                  <a:solidFill>
                                    <a:schemeClr val="bg1"/>
                                  </a:solidFill>
                                  <a:latin typeface="Cambria Math" panose="02040503050406030204" charset="0"/>
                                  <a:cs typeface="Cambria Math" panose="02040503050406030204" charset="0"/>
                                </a:rPr>
                                <m:t>𝐶</m:t>
                              </m:r>
                            </m:den>
                          </m:f>
                          <m:box>
                            <m:boxPr>
                              <m:diff m:val="on"/>
                              <m:noBreak m:val="on"/>
                              <m:ctrlPr>
                                <a:rPr lang="en-US" altLang="zh-CN" i="1">
                                  <a:solidFill>
                                    <a:schemeClr val="bg1"/>
                                  </a:solidFill>
                                  <a:latin typeface="Cambria Math" panose="02040503050406030204" charset="0"/>
                                  <a:cs typeface="Cambria Math" panose="02040503050406030204" charset="0"/>
                                </a:rPr>
                              </m:ctrlPr>
                            </m:boxPr>
                            <m:e>
                              <m:r>
                                <a:rPr lang="en-US" altLang="zh-CN" i="1">
                                  <a:solidFill>
                                    <a:schemeClr val="bg1"/>
                                  </a:solidFill>
                                  <a:latin typeface="Cambria Math" panose="02040503050406030204" charset="0"/>
                                  <a:cs typeface="Cambria Math" panose="02040503050406030204" charset="0"/>
                                </a:rPr>
                                <m:t>𝑑𝑡</m:t>
                              </m:r>
                            </m:e>
                          </m:box>
                        </m:e>
                      </m:nary>
                    </m:oMath>
                  </m:oMathPara>
                </a14:m>
                <a:endParaRPr lang="en-US" altLang="zh-CN" i="1">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则在这个积分电路之中，由于虚短和虚断我</a:t>
                </a:r>
                <a:endParaRPr lang="zh-CN" altLang="en-US">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们可以知道电容的充电电流：</a:t>
                </a:r>
                <a:endParaRPr lang="zh-CN" altLang="en-US">
                  <a:solidFill>
                    <a:schemeClr val="bg1"/>
                  </a:solidFill>
                  <a:latin typeface="Cambria Math" panose="02040503050406030204" charset="0"/>
                  <a:cs typeface="Cambria Math" panose="02040503050406030204" charset="0"/>
                </a:endParaRPr>
              </a:p>
              <a:p>
                <a:pPr indent="457200" algn="l"/>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𝐼</m:t>
                          </m:r>
                        </m:e>
                        <m:sub>
                          <m:r>
                            <a:rPr lang="en-US" altLang="zh-CN" i="1">
                              <a:solidFill>
                                <a:schemeClr val="bg1"/>
                              </a:solidFill>
                              <a:latin typeface="Cambria Math" panose="02040503050406030204" charset="0"/>
                              <a:cs typeface="Cambria Math" panose="02040503050406030204" charset="0"/>
                            </a:rPr>
                            <m:t>𝑖𝑛</m:t>
                          </m:r>
                        </m:sub>
                      </m:sSub>
                      <m:r>
                        <a:rPr lang="en-US" altLang="zh-CN" i="1">
                          <a:solidFill>
                            <a:schemeClr val="bg1"/>
                          </a:solidFill>
                          <a:latin typeface="Cambria Math" panose="02040503050406030204" charset="0"/>
                          <a:cs typeface="Cambria Math" panose="02040503050406030204" charset="0"/>
                        </a:rPr>
                        <m:t>=</m:t>
                      </m:r>
                      <m:f>
                        <m:fPr>
                          <m:ctrlPr>
                            <a:rPr lang="en-US" altLang="zh-CN" i="1">
                              <a:solidFill>
                                <a:schemeClr val="bg1"/>
                              </a:solidFill>
                              <a:latin typeface="Cambria Math" panose="02040503050406030204" charset="0"/>
                              <a:cs typeface="Cambria Math" panose="02040503050406030204" charset="0"/>
                            </a:rPr>
                          </m:ctrlPr>
                        </m:fPr>
                        <m:num>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𝑉</m:t>
                              </m:r>
                            </m:e>
                            <m:sub>
                              <m:r>
                                <a:rPr lang="en-US" altLang="zh-CN" i="1">
                                  <a:solidFill>
                                    <a:schemeClr val="bg1"/>
                                  </a:solidFill>
                                  <a:latin typeface="Cambria Math" panose="02040503050406030204" charset="0"/>
                                  <a:cs typeface="Cambria Math" panose="02040503050406030204" charset="0"/>
                                </a:rPr>
                                <m:t>𝑖𝑛</m:t>
                              </m:r>
                            </m:sub>
                          </m:sSub>
                        </m:num>
                        <m:den>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1</m:t>
                              </m:r>
                            </m:sub>
                          </m:sSub>
                        </m:den>
                      </m:f>
                    </m:oMath>
                  </m:oMathPara>
                </a14:m>
                <a:endParaRPr lang="en-US" altLang="zh-CN" i="1">
                  <a:solidFill>
                    <a:schemeClr val="bg1"/>
                  </a:solidFill>
                  <a:latin typeface="Cambria Math" panose="02040503050406030204" charset="0"/>
                  <a:cs typeface="Cambria Math" panose="02040503050406030204" charset="0"/>
                </a:endParaRPr>
              </a:p>
              <a:p>
                <a:pPr indent="457200" algn="l"/>
                <a:r>
                  <a:rPr lang="zh-CN" altLang="en-US">
                    <a:solidFill>
                      <a:schemeClr val="bg1"/>
                    </a:solidFill>
                    <a:latin typeface="Cambria Math" panose="02040503050406030204" charset="0"/>
                    <a:cs typeface="Cambria Math" panose="02040503050406030204" charset="0"/>
                  </a:rPr>
                  <a:t>最终我们可以知道对应输出结果：</a:t>
                </a:r>
                <a:endParaRPr lang="zh-CN" altLang="en-US">
                  <a:solidFill>
                    <a:schemeClr val="bg1"/>
                  </a:solidFill>
                  <a:latin typeface="Cambria Math" panose="02040503050406030204" charset="0"/>
                  <a:cs typeface="Cambria Math" panose="02040503050406030204" charset="0"/>
                </a:endParaRPr>
              </a:p>
              <a:p>
                <a:pPr indent="457200" algn="l"/>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𝑉</m:t>
                          </m:r>
                        </m:e>
                        <m:sub>
                          <m:r>
                            <a:rPr lang="en-US" altLang="zh-CN" i="1">
                              <a:solidFill>
                                <a:schemeClr val="bg1"/>
                              </a:solidFill>
                              <a:latin typeface="Cambria Math" panose="02040503050406030204" charset="0"/>
                              <a:cs typeface="Cambria Math" panose="02040503050406030204" charset="0"/>
                            </a:rPr>
                            <m:t>𝑜</m:t>
                          </m:r>
                        </m:sub>
                      </m:sSub>
                      <m:r>
                        <a:rPr lang="en-US" altLang="zh-CN" i="1">
                          <a:solidFill>
                            <a:schemeClr val="bg1"/>
                          </a:solidFill>
                          <a:latin typeface="Cambria Math" panose="02040503050406030204" charset="0"/>
                          <a:cs typeface="Cambria Math" panose="02040503050406030204" charset="0"/>
                        </a:rPr>
                        <m:t>=</m:t>
                      </m:r>
                      <m:r>
                        <a:rPr lang="en-US" altLang="zh-CN" i="1">
                          <a:solidFill>
                            <a:schemeClr val="bg1"/>
                          </a:solidFill>
                          <a:latin typeface="Cambria Math" panose="02040503050406030204" charset="0"/>
                          <a:cs typeface="Cambria Math" panose="02040503050406030204" charset="0"/>
                        </a:rPr>
                        <m:t>−</m:t>
                      </m:r>
                      <m:f>
                        <m:fPr>
                          <m:ctrlPr>
                            <a:rPr lang="en-US" altLang="zh-CN" i="1">
                              <a:solidFill>
                                <a:schemeClr val="bg1"/>
                              </a:solidFill>
                              <a:latin typeface="Cambria Math" panose="02040503050406030204" charset="0"/>
                              <a:cs typeface="Cambria Math" panose="02040503050406030204" charset="0"/>
                            </a:rPr>
                          </m:ctrlPr>
                        </m:fPr>
                        <m:num>
                          <m:r>
                            <a:rPr lang="en-US" altLang="zh-CN" i="1">
                              <a:solidFill>
                                <a:schemeClr val="bg1"/>
                              </a:solidFill>
                              <a:latin typeface="Cambria Math" panose="02040503050406030204" charset="0"/>
                              <a:cs typeface="Cambria Math" panose="02040503050406030204" charset="0"/>
                            </a:rPr>
                            <m:t>1</m:t>
                          </m:r>
                        </m:num>
                        <m:den>
                          <m:r>
                            <a:rPr lang="en-US" altLang="zh-CN" i="1">
                              <a:solidFill>
                                <a:schemeClr val="bg1"/>
                              </a:solidFill>
                              <a:latin typeface="Cambria Math" panose="02040503050406030204" charset="0"/>
                              <a:cs typeface="Cambria Math" panose="02040503050406030204" charset="0"/>
                            </a:rPr>
                            <m:t>𝐶</m:t>
                          </m:r>
                          <m:r>
                            <a:rPr lang="en-US" altLang="zh-CN" i="1">
                              <a:solidFill>
                                <a:schemeClr val="bg1"/>
                              </a:solidFill>
                              <a:latin typeface="Cambria Math" panose="02040503050406030204" charset="0"/>
                              <a:cs typeface="Cambria Math" panose="02040503050406030204" charset="0"/>
                            </a:rPr>
                            <m:t>×</m:t>
                          </m:r>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𝑅</m:t>
                              </m:r>
                            </m:e>
                            <m:sub>
                              <m:r>
                                <a:rPr lang="en-US" altLang="zh-CN" i="1">
                                  <a:solidFill>
                                    <a:schemeClr val="bg1"/>
                                  </a:solidFill>
                                  <a:latin typeface="Cambria Math" panose="02040503050406030204" charset="0"/>
                                  <a:cs typeface="Cambria Math" panose="02040503050406030204" charset="0"/>
                                </a:rPr>
                                <m:t>1</m:t>
                              </m:r>
                            </m:sub>
                          </m:sSub>
                        </m:den>
                      </m:f>
                      <m:r>
                        <a:rPr lang="en-US" altLang="zh-CN" i="1">
                          <a:solidFill>
                            <a:schemeClr val="bg1"/>
                          </a:solidFill>
                          <a:latin typeface="Cambria Math" panose="02040503050406030204" charset="0"/>
                          <a:cs typeface="Cambria Math" panose="02040503050406030204" charset="0"/>
                        </a:rPr>
                        <m:t>×</m:t>
                      </m:r>
                      <m:nary>
                        <m:naryPr>
                          <m:limLoc m:val="subSup"/>
                          <m:ctrlPr>
                            <a:rPr lang="en-US" altLang="zh-CN" i="1">
                              <a:solidFill>
                                <a:schemeClr val="bg1"/>
                              </a:solidFill>
                              <a:latin typeface="Cambria Math" panose="02040503050406030204" charset="0"/>
                              <a:cs typeface="Cambria Math" panose="02040503050406030204" charset="0"/>
                            </a:rPr>
                          </m:ctrlPr>
                        </m:naryPr>
                        <m:sub>
                          <m:r>
                            <a:rPr lang="en-US" altLang="zh-CN" i="1">
                              <a:solidFill>
                                <a:schemeClr val="bg1"/>
                              </a:solidFill>
                              <a:latin typeface="Cambria Math" panose="02040503050406030204" charset="0"/>
                              <a:cs typeface="Cambria Math" panose="02040503050406030204" charset="0"/>
                            </a:rPr>
                            <m:t>0</m:t>
                          </m:r>
                        </m:sub>
                        <m:sup>
                          <m:r>
                            <a:rPr lang="en-US" altLang="zh-CN" i="1">
                              <a:solidFill>
                                <a:schemeClr val="bg1"/>
                              </a:solidFill>
                              <a:latin typeface="Cambria Math" panose="02040503050406030204" charset="0"/>
                              <a:cs typeface="Cambria Math" panose="02040503050406030204" charset="0"/>
                            </a:rPr>
                            <m:t>𝑡</m:t>
                          </m:r>
                        </m:sup>
                        <m:e>
                          <m:sSub>
                            <m:sSubPr>
                              <m:ctrlPr>
                                <a:rPr lang="en-US" altLang="zh-CN" i="1">
                                  <a:solidFill>
                                    <a:schemeClr val="bg1"/>
                                  </a:solidFill>
                                  <a:latin typeface="Cambria Math" panose="02040503050406030204" charset="0"/>
                                  <a:cs typeface="Cambria Math" panose="02040503050406030204" charset="0"/>
                                </a:rPr>
                              </m:ctrlPr>
                            </m:sSubPr>
                            <m:e>
                              <m:r>
                                <a:rPr lang="en-US" altLang="zh-CN" i="1">
                                  <a:solidFill>
                                    <a:schemeClr val="bg1"/>
                                  </a:solidFill>
                                  <a:latin typeface="Cambria Math" panose="02040503050406030204" charset="0"/>
                                  <a:cs typeface="Cambria Math" panose="02040503050406030204" charset="0"/>
                                </a:rPr>
                                <m:t>𝑉</m:t>
                              </m:r>
                            </m:e>
                            <m:sub>
                              <m:r>
                                <a:rPr lang="en-US" altLang="zh-CN" i="1">
                                  <a:solidFill>
                                    <a:schemeClr val="bg1"/>
                                  </a:solidFill>
                                  <a:latin typeface="Cambria Math" panose="02040503050406030204" charset="0"/>
                                  <a:cs typeface="Cambria Math" panose="02040503050406030204" charset="0"/>
                                </a:rPr>
                                <m:t>𝑖𝑛</m:t>
                              </m:r>
                            </m:sub>
                          </m:sSub>
                        </m:e>
                      </m:nary>
                      <m:box>
                        <m:boxPr>
                          <m:diff m:val="on"/>
                          <m:noBreak m:val="on"/>
                          <m:ctrlPr>
                            <a:rPr lang="en-US" altLang="zh-CN" i="1">
                              <a:solidFill>
                                <a:schemeClr val="bg1"/>
                              </a:solidFill>
                              <a:latin typeface="Cambria Math" panose="02040503050406030204" charset="0"/>
                              <a:cs typeface="Cambria Math" panose="02040503050406030204" charset="0"/>
                            </a:rPr>
                          </m:ctrlPr>
                        </m:boxPr>
                        <m:e>
                          <m:r>
                            <a:rPr lang="en-US" altLang="zh-CN" i="1">
                              <a:solidFill>
                                <a:schemeClr val="bg1"/>
                              </a:solidFill>
                              <a:latin typeface="Cambria Math" panose="02040503050406030204" charset="0"/>
                              <a:cs typeface="Cambria Math" panose="02040503050406030204" charset="0"/>
                            </a:rPr>
                            <m:t>𝑑𝑡</m:t>
                          </m:r>
                        </m:e>
                      </m:box>
                    </m:oMath>
                  </m:oMathPara>
                </a14:m>
                <a:endParaRPr lang="zh-CN" altLang="en-US">
                  <a:solidFill>
                    <a:schemeClr val="bg1"/>
                  </a:solidFill>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108710" y="1938655"/>
                <a:ext cx="5152390" cy="3961765"/>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3"/>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2" name="图片 1"/>
          <p:cNvPicPr>
            <a:picLocks noChangeAspect="1"/>
          </p:cNvPicPr>
          <p:nvPr>
            <p:custDataLst>
              <p:tags r:id="rId4"/>
            </p:custDataLst>
          </p:nvPr>
        </p:nvPicPr>
        <p:blipFill>
          <a:blip r:embed="rId5"/>
          <a:stretch>
            <a:fillRect/>
          </a:stretch>
        </p:blipFill>
        <p:spPr>
          <a:xfrm>
            <a:off x="7011670" y="3025140"/>
            <a:ext cx="4507865" cy="2145665"/>
          </a:xfrm>
          <a:prstGeom prst="rect">
            <a:avLst/>
          </a:prstGeom>
        </p:spPr>
      </p:pic>
    </p:spTree>
    <p:custDataLst>
      <p:tags r:id="rId6"/>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139700" y="-2026285"/>
            <a:ext cx="6858000" cy="6858000"/>
          </a:xfrm>
          <a:prstGeom prst="rect">
            <a:avLst/>
          </a:prstGeom>
        </p:spPr>
      </p:pic>
      <p:sp>
        <p:nvSpPr>
          <p:cNvPr id="4" name="文本框 3"/>
          <p:cNvSpPr txBox="1"/>
          <p:nvPr/>
        </p:nvSpPr>
        <p:spPr>
          <a:xfrm>
            <a:off x="240665" y="1691005"/>
            <a:ext cx="5970905" cy="1076325"/>
          </a:xfrm>
          <a:prstGeom prst="rect">
            <a:avLst/>
          </a:prstGeom>
          <a:noFill/>
        </p:spPr>
        <p:txBody>
          <a:bodyPr wrap="square" rtlCol="0">
            <a:spAutoFit/>
          </a:bodyPr>
          <a:p>
            <a:pPr indent="457200"/>
            <a:r>
              <a:rPr lang="zh-CN" altLang="en-US" sz="2800" b="1" i="1">
                <a:solidFill>
                  <a:schemeClr val="bg1"/>
                </a:solidFill>
              </a:rPr>
              <a:t>扩展内容</a:t>
            </a:r>
            <a:r>
              <a:rPr lang="en-US" altLang="zh-CN" sz="2800" b="1" i="1">
                <a:solidFill>
                  <a:schemeClr val="bg1"/>
                </a:solidFill>
              </a:rPr>
              <a:t> ——</a:t>
            </a:r>
            <a:r>
              <a:rPr lang="zh-CN" altLang="en-US" sz="2800" b="1" i="1">
                <a:solidFill>
                  <a:schemeClr val="bg1"/>
                </a:solidFill>
              </a:rPr>
              <a:t>作业三（</a:t>
            </a:r>
            <a:r>
              <a:rPr lang="en-US" altLang="zh-CN" sz="2800" b="1" i="1">
                <a:solidFill>
                  <a:schemeClr val="bg1"/>
                </a:solidFill>
              </a:rPr>
              <a:t>credits</a:t>
            </a:r>
            <a:r>
              <a:rPr lang="zh-CN" altLang="en-US" sz="2800" b="1" i="1">
                <a:solidFill>
                  <a:schemeClr val="bg1"/>
                </a:solidFill>
              </a:rPr>
              <a:t>）</a:t>
            </a:r>
            <a:endParaRPr lang="zh-CN" altLang="en-US" sz="2800" b="1" i="1">
              <a:solidFill>
                <a:schemeClr val="bg1"/>
              </a:solidFill>
            </a:endParaRPr>
          </a:p>
          <a:p>
            <a:pPr indent="457200"/>
            <a:r>
              <a:rPr lang="zh-CN" altLang="en-US" b="1">
                <a:solidFill>
                  <a:schemeClr val="bg1"/>
                </a:solidFill>
                <a:latin typeface="+mn-ea"/>
              </a:rPr>
              <a:t>保护电路分析：缓启动</a:t>
            </a:r>
            <a:r>
              <a:rPr lang="en-US" altLang="zh-CN" b="1">
                <a:solidFill>
                  <a:schemeClr val="bg1"/>
                </a:solidFill>
                <a:latin typeface="+mn-ea"/>
              </a:rPr>
              <a:t> - </a:t>
            </a:r>
            <a:r>
              <a:rPr lang="zh-CN" altLang="en-US" b="1">
                <a:solidFill>
                  <a:schemeClr val="bg1"/>
                </a:solidFill>
                <a:latin typeface="+mn-ea"/>
              </a:rPr>
              <a:t>防反接</a:t>
            </a:r>
            <a:r>
              <a:rPr lang="en-US" altLang="zh-CN" b="1">
                <a:solidFill>
                  <a:schemeClr val="bg1"/>
                </a:solidFill>
                <a:latin typeface="+mn-ea"/>
              </a:rPr>
              <a:t> - </a:t>
            </a:r>
            <a:r>
              <a:rPr lang="zh-CN" altLang="en-US" b="1">
                <a:solidFill>
                  <a:schemeClr val="bg1"/>
                </a:solidFill>
                <a:latin typeface="+mn-ea"/>
              </a:rPr>
              <a:t>过压保护</a:t>
            </a:r>
            <a:endParaRPr lang="zh-CN" altLang="en-US" b="1">
              <a:solidFill>
                <a:schemeClr val="bg1"/>
              </a:solidFill>
              <a:latin typeface="+mn-ea"/>
            </a:endParaRPr>
          </a:p>
          <a:p>
            <a:pPr indent="457200"/>
            <a:endParaRPr lang="zh-CN" altLang="en-US">
              <a:solidFill>
                <a:schemeClr val="bg1"/>
              </a:solidFill>
              <a:latin typeface="Cambria Math" panose="02040503050406030204" charset="0"/>
              <a:cs typeface="Cambria Math" panose="02040503050406030204" charset="0"/>
            </a:endParaRPr>
          </a:p>
        </p:txBody>
      </p:sp>
      <p:sp>
        <p:nvSpPr>
          <p:cNvPr id="5" name="平行四边形 4"/>
          <p:cNvSpPr/>
          <p:nvPr/>
        </p:nvSpPr>
        <p:spPr>
          <a:xfrm>
            <a:off x="1076960" y="161480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6" name="图片 5"/>
          <p:cNvPicPr>
            <a:picLocks noChangeAspect="1"/>
          </p:cNvPicPr>
          <p:nvPr/>
        </p:nvPicPr>
        <p:blipFill>
          <a:blip r:embed="rId3"/>
          <a:stretch>
            <a:fillRect/>
          </a:stretch>
        </p:blipFill>
        <p:spPr>
          <a:xfrm>
            <a:off x="822325" y="2707005"/>
            <a:ext cx="10547350" cy="3114040"/>
          </a:xfrm>
          <a:prstGeom prst="rect">
            <a:avLst/>
          </a:prstGeom>
        </p:spPr>
      </p:pic>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0E0D"/>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478200" y="1153795"/>
            <a:ext cx="9799200" cy="2570400"/>
          </a:xfrm>
        </p:spPr>
        <p:txBody>
          <a:bodyPr/>
          <a:p>
            <a:r>
              <a:rPr lang="zh-CN" altLang="zh-CN">
                <a:solidFill>
                  <a:schemeClr val="bg1"/>
                </a:solidFill>
              </a:rPr>
              <a:t>认识元器件</a:t>
            </a:r>
            <a:endParaRPr lang="zh-CN" altLang="zh-CN">
              <a:solidFill>
                <a:schemeClr val="bg1"/>
              </a:solidFill>
            </a:endParaRPr>
          </a:p>
        </p:txBody>
      </p:sp>
      <p:sp>
        <p:nvSpPr>
          <p:cNvPr id="12" name="平行四边形 11"/>
          <p:cNvSpPr/>
          <p:nvPr>
            <p:custDataLst>
              <p:tags r:id="rId2"/>
            </p:custDataLst>
          </p:nvPr>
        </p:nvSpPr>
        <p:spPr>
          <a:xfrm>
            <a:off x="4460875" y="2672715"/>
            <a:ext cx="4249420"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7" name="图片 16" descr="QQ图片20230829210201"/>
          <p:cNvPicPr>
            <a:picLocks noChangeAspect="1"/>
          </p:cNvPicPr>
          <p:nvPr/>
        </p:nvPicPr>
        <p:blipFill>
          <a:blip r:embed="rId3"/>
          <a:stretch>
            <a:fillRect/>
          </a:stretch>
        </p:blipFill>
        <p:spPr>
          <a:xfrm>
            <a:off x="8786495" y="4725035"/>
            <a:ext cx="3405505" cy="2270760"/>
          </a:xfrm>
          <a:prstGeom prst="rect">
            <a:avLst/>
          </a:prstGeom>
        </p:spPr>
      </p:pic>
      <p:sp>
        <p:nvSpPr>
          <p:cNvPr id="18" name="斜纹 17"/>
          <p:cNvSpPr/>
          <p:nvPr/>
        </p:nvSpPr>
        <p:spPr>
          <a:xfrm rot="10800000">
            <a:off x="8646795" y="6090285"/>
            <a:ext cx="142240" cy="1489075"/>
          </a:xfrm>
          <a:prstGeom prst="diagStripe">
            <a:avLst/>
          </a:prstGeom>
          <a:solidFill>
            <a:srgbClr val="FD6F00"/>
          </a:solidFill>
          <a:ln>
            <a:solidFill>
              <a:srgbClr val="FC67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19" name="图片 18" descr="logo"/>
          <p:cNvPicPr>
            <a:picLocks noChangeAspect="1"/>
          </p:cNvPicPr>
          <p:nvPr/>
        </p:nvPicPr>
        <p:blipFill>
          <a:blip r:embed="rId4"/>
          <a:stretch>
            <a:fillRect/>
          </a:stretch>
        </p:blipFill>
        <p:spPr>
          <a:xfrm>
            <a:off x="0" y="-2026285"/>
            <a:ext cx="6858000" cy="6858000"/>
          </a:xfrm>
          <a:prstGeom prst="rect">
            <a:avLst/>
          </a:prstGeom>
        </p:spPr>
      </p:pic>
      <p:sp>
        <p:nvSpPr>
          <p:cNvPr id="21" name="半闭框 20"/>
          <p:cNvSpPr/>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sp>
        <p:nvSpPr>
          <p:cNvPr id="5" name="平行四边形 4"/>
          <p:cNvSpPr/>
          <p:nvPr>
            <p:custDataLst>
              <p:tags r:id="rId5"/>
            </p:custDataLst>
          </p:nvPr>
        </p:nvSpPr>
        <p:spPr>
          <a:xfrm>
            <a:off x="4112895" y="3571875"/>
            <a:ext cx="4249420"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1108710" y="1938655"/>
            <a:ext cx="3435985" cy="3846195"/>
          </a:xfrm>
          <a:prstGeom prst="rect">
            <a:avLst/>
          </a:prstGeom>
          <a:noFill/>
        </p:spPr>
        <p:txBody>
          <a:bodyPr wrap="square" rtlCol="0">
            <a:spAutoFit/>
          </a:bodyPr>
          <a:p>
            <a:pPr indent="457200"/>
            <a:r>
              <a:rPr lang="zh-CN" altLang="en-US" sz="2800" b="1" i="1">
                <a:solidFill>
                  <a:schemeClr val="bg1"/>
                </a:solidFill>
              </a:rPr>
              <a:t>常用元器件</a:t>
            </a:r>
            <a:endParaRPr lang="zh-CN" altLang="en-US" sz="2800" b="1" i="1">
              <a:solidFill>
                <a:schemeClr val="bg1"/>
              </a:solidFill>
            </a:endParaRPr>
          </a:p>
          <a:p>
            <a:pPr indent="457200"/>
            <a:endParaRPr lang="zh-CN" altLang="en-US" b="1">
              <a:solidFill>
                <a:schemeClr val="bg1"/>
              </a:solidFill>
              <a:latin typeface="+mn-ea"/>
            </a:endParaRPr>
          </a:p>
          <a:p>
            <a:pPr indent="457200"/>
            <a:r>
              <a:rPr lang="en-US" altLang="zh-CN" b="1">
                <a:solidFill>
                  <a:schemeClr val="bg1"/>
                </a:solidFill>
                <a:latin typeface="+mn-ea"/>
              </a:rPr>
              <a:t>·</a:t>
            </a:r>
            <a:r>
              <a:rPr lang="zh-CN" altLang="en-US" b="1">
                <a:solidFill>
                  <a:schemeClr val="bg1"/>
                </a:solidFill>
                <a:latin typeface="+mn-ea"/>
              </a:rPr>
              <a:t>电阻</a:t>
            </a:r>
            <a:endParaRPr lang="zh-CN" altLang="en-US" b="1">
              <a:solidFill>
                <a:schemeClr val="bg1"/>
              </a:solidFill>
              <a:latin typeface="+mn-ea"/>
            </a:endParaRPr>
          </a:p>
          <a:p>
            <a:pPr indent="457200"/>
            <a:endParaRPr lang="zh-CN" altLang="en-US" b="1">
              <a:solidFill>
                <a:schemeClr val="bg1"/>
              </a:solidFill>
              <a:latin typeface="+mn-ea"/>
            </a:endParaRPr>
          </a:p>
          <a:p>
            <a:pPr indent="457200"/>
            <a:r>
              <a:rPr lang="en-US" altLang="zh-CN" b="1">
                <a:solidFill>
                  <a:schemeClr val="bg1"/>
                </a:solidFill>
                <a:latin typeface="+mn-ea"/>
              </a:rPr>
              <a:t>·</a:t>
            </a:r>
            <a:r>
              <a:rPr lang="zh-CN" altLang="en-US" b="1">
                <a:solidFill>
                  <a:schemeClr val="bg1"/>
                </a:solidFill>
                <a:latin typeface="+mn-ea"/>
              </a:rPr>
              <a:t>电容</a:t>
            </a:r>
            <a:endParaRPr lang="zh-CN" altLang="en-US" b="1">
              <a:solidFill>
                <a:schemeClr val="bg1"/>
              </a:solidFill>
              <a:latin typeface="+mn-ea"/>
            </a:endParaRPr>
          </a:p>
          <a:p>
            <a:pPr indent="457200"/>
            <a:endParaRPr lang="en-US" altLang="zh-CN" b="1">
              <a:solidFill>
                <a:schemeClr val="bg1"/>
              </a:solidFill>
              <a:latin typeface="+mn-ea"/>
            </a:endParaRPr>
          </a:p>
          <a:p>
            <a:pPr indent="457200"/>
            <a:r>
              <a:rPr lang="en-US" altLang="zh-CN" b="1">
                <a:solidFill>
                  <a:schemeClr val="bg1"/>
                </a:solidFill>
                <a:latin typeface="+mn-ea"/>
              </a:rPr>
              <a:t>·</a:t>
            </a:r>
            <a:r>
              <a:rPr lang="zh-CN" altLang="en-US" b="1">
                <a:solidFill>
                  <a:schemeClr val="bg1"/>
                </a:solidFill>
                <a:latin typeface="+mn-ea"/>
              </a:rPr>
              <a:t>电感</a:t>
            </a:r>
            <a:endParaRPr lang="zh-CN" altLang="en-US" b="1">
              <a:solidFill>
                <a:schemeClr val="bg1"/>
              </a:solidFill>
              <a:latin typeface="+mn-ea"/>
            </a:endParaRPr>
          </a:p>
          <a:p>
            <a:pPr indent="457200"/>
            <a:endParaRPr lang="en-US" altLang="zh-CN" b="1">
              <a:solidFill>
                <a:schemeClr val="bg1"/>
              </a:solidFill>
              <a:latin typeface="+mn-ea"/>
              <a:sym typeface="+mn-ea"/>
            </a:endParaRPr>
          </a:p>
          <a:p>
            <a:pPr indent="457200"/>
            <a:r>
              <a:rPr lang="en-US" altLang="zh-CN" b="1">
                <a:solidFill>
                  <a:schemeClr val="bg1"/>
                </a:solidFill>
                <a:latin typeface="+mn-ea"/>
                <a:sym typeface="+mn-ea"/>
              </a:rPr>
              <a:t>·</a:t>
            </a:r>
            <a:r>
              <a:rPr lang="zh-CN" altLang="en-US" b="1">
                <a:solidFill>
                  <a:schemeClr val="bg1"/>
                </a:solidFill>
                <a:latin typeface="+mn-ea"/>
                <a:sym typeface="+mn-ea"/>
              </a:rPr>
              <a:t>连接器</a:t>
            </a:r>
            <a:endParaRPr lang="zh-CN" altLang="en-US" b="1">
              <a:solidFill>
                <a:schemeClr val="bg1"/>
              </a:solidFill>
              <a:latin typeface="+mn-ea"/>
            </a:endParaRPr>
          </a:p>
          <a:p>
            <a:pPr indent="457200"/>
            <a:endParaRPr lang="en-US" altLang="zh-CN" b="1">
              <a:solidFill>
                <a:schemeClr val="bg1"/>
              </a:solidFill>
              <a:latin typeface="+mn-ea"/>
            </a:endParaRPr>
          </a:p>
          <a:p>
            <a:pPr indent="457200"/>
            <a:r>
              <a:rPr lang="en-US" altLang="zh-CN" b="1">
                <a:solidFill>
                  <a:schemeClr val="bg1"/>
                </a:solidFill>
                <a:latin typeface="+mn-ea"/>
              </a:rPr>
              <a:t>·</a:t>
            </a:r>
            <a:r>
              <a:rPr lang="zh-CN" altLang="en-US" b="1">
                <a:solidFill>
                  <a:schemeClr val="bg1"/>
                </a:solidFill>
                <a:latin typeface="+mn-ea"/>
              </a:rPr>
              <a:t>半导体器件</a:t>
            </a:r>
            <a:endParaRPr lang="zh-CN" altLang="en-US" b="1">
              <a:solidFill>
                <a:schemeClr val="bg1"/>
              </a:solidFill>
              <a:latin typeface="+mn-ea"/>
            </a:endParaRPr>
          </a:p>
          <a:p>
            <a:pPr indent="457200"/>
            <a:endParaRPr lang="en-US" altLang="zh-CN" b="1">
              <a:solidFill>
                <a:schemeClr val="bg1"/>
              </a:solidFill>
              <a:latin typeface="+mn-ea"/>
            </a:endParaRPr>
          </a:p>
          <a:p>
            <a:pPr indent="457200"/>
            <a:r>
              <a:rPr lang="en-US" altLang="zh-CN" b="1">
                <a:solidFill>
                  <a:schemeClr val="bg1"/>
                </a:solidFill>
                <a:latin typeface="+mn-ea"/>
              </a:rPr>
              <a:t>·</a:t>
            </a:r>
            <a:r>
              <a:rPr lang="zh-CN" altLang="en-US" b="1">
                <a:solidFill>
                  <a:schemeClr val="bg1"/>
                </a:solidFill>
                <a:latin typeface="+mn-ea"/>
              </a:rPr>
              <a:t>集成芯片</a:t>
            </a:r>
            <a:endParaRPr lang="zh-CN" altLang="en-US" b="1">
              <a:solidFill>
                <a:schemeClr val="bg1"/>
              </a:solidFill>
              <a:latin typeface="+mn-ea"/>
            </a:endParaRPr>
          </a:p>
        </p:txBody>
      </p:sp>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14" name="图片 13"/>
          <p:cNvPicPr>
            <a:picLocks noChangeAspect="1"/>
          </p:cNvPicPr>
          <p:nvPr/>
        </p:nvPicPr>
        <p:blipFill>
          <a:blip r:embed="rId3"/>
          <a:stretch>
            <a:fillRect/>
          </a:stretch>
        </p:blipFill>
        <p:spPr>
          <a:xfrm>
            <a:off x="4047490" y="866775"/>
            <a:ext cx="8004175" cy="5387975"/>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6"/>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648335" y="1986915"/>
            <a:ext cx="2062480" cy="1546860"/>
          </a:xfrm>
          <a:prstGeom prst="rect">
            <a:avLst/>
          </a:prstGeom>
        </p:spPr>
      </p:pic>
      <p:pic>
        <p:nvPicPr>
          <p:cNvPr id="3" name="内容占位符 16"/>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648187" y="4141723"/>
            <a:ext cx="2260800" cy="1891689"/>
          </a:xfrm>
          <a:prstGeom prst="rect">
            <a:avLst/>
          </a:prstGeom>
        </p:spPr>
      </p:pic>
      <p:sp>
        <p:nvSpPr>
          <p:cNvPr id="8" name="文本框 7"/>
          <p:cNvSpPr txBox="1"/>
          <p:nvPr/>
        </p:nvSpPr>
        <p:spPr>
          <a:xfrm>
            <a:off x="521686" y="1236439"/>
            <a:ext cx="2386940" cy="368300"/>
          </a:xfrm>
          <a:prstGeom prst="rect">
            <a:avLst/>
          </a:prstGeom>
          <a:noFill/>
        </p:spPr>
        <p:txBody>
          <a:bodyPr wrap="square" rtlCol="0">
            <a:normAutofit fontScale="90000"/>
          </a:bodyPr>
          <a:lstStyle/>
          <a:p>
            <a:r>
              <a:rPr lang="en-US" altLang="zh-CN" b="1" i="1" dirty="0">
                <a:solidFill>
                  <a:schemeClr val="tx1"/>
                </a:solidFill>
              </a:rPr>
              <a:t>1</a:t>
            </a:r>
            <a:r>
              <a:rPr lang="zh-CN" altLang="en-US" b="1" i="1" dirty="0">
                <a:solidFill>
                  <a:schemeClr val="tx1"/>
                </a:solidFill>
              </a:rPr>
              <a:t>、固定电阻</a:t>
            </a:r>
            <a:endParaRPr lang="zh-CN" altLang="en-US" b="1" i="1" dirty="0">
              <a:solidFill>
                <a:schemeClr val="tx1"/>
              </a:solidFill>
            </a:endParaRPr>
          </a:p>
        </p:txBody>
      </p:sp>
      <p:sp>
        <p:nvSpPr>
          <p:cNvPr id="9" name="文本框 8"/>
          <p:cNvSpPr txBox="1"/>
          <p:nvPr>
            <p:custDataLst>
              <p:tags r:id="rId3"/>
            </p:custDataLst>
          </p:nvPr>
        </p:nvSpPr>
        <p:spPr>
          <a:xfrm>
            <a:off x="534386" y="1607338"/>
            <a:ext cx="1686293" cy="368300"/>
          </a:xfrm>
          <a:prstGeom prst="rect">
            <a:avLst/>
          </a:prstGeom>
          <a:noFill/>
        </p:spPr>
        <p:txBody>
          <a:bodyPr wrap="square" rtlCol="0">
            <a:normAutofit fontScale="90000"/>
          </a:bodyPr>
          <a:lstStyle/>
          <a:p>
            <a:r>
              <a:rPr lang="en-US" altLang="zh-CN" dirty="0">
                <a:solidFill>
                  <a:schemeClr val="lt1"/>
                </a:solidFill>
              </a:rPr>
              <a:t>(a)</a:t>
            </a:r>
            <a:r>
              <a:rPr lang="zh-CN" altLang="en-US" dirty="0">
                <a:solidFill>
                  <a:schemeClr val="lt1"/>
                </a:solidFill>
              </a:rPr>
              <a:t>插件电阻</a:t>
            </a:r>
            <a:endParaRPr lang="zh-CN" altLang="en-US" dirty="0">
              <a:solidFill>
                <a:schemeClr val="lt1"/>
              </a:solidFill>
            </a:endParaRPr>
          </a:p>
        </p:txBody>
      </p:sp>
      <p:sp>
        <p:nvSpPr>
          <p:cNvPr id="10" name="文本框 9"/>
          <p:cNvSpPr txBox="1"/>
          <p:nvPr>
            <p:custDataLst>
              <p:tags r:id="rId4"/>
            </p:custDataLst>
          </p:nvPr>
        </p:nvSpPr>
        <p:spPr>
          <a:xfrm>
            <a:off x="534386" y="3726869"/>
            <a:ext cx="1686293" cy="368300"/>
          </a:xfrm>
          <a:prstGeom prst="rect">
            <a:avLst/>
          </a:prstGeom>
          <a:noFill/>
        </p:spPr>
        <p:txBody>
          <a:bodyPr wrap="square" rtlCol="0">
            <a:normAutofit fontScale="90000"/>
          </a:bodyPr>
          <a:lstStyle/>
          <a:p>
            <a:r>
              <a:rPr lang="en-US" altLang="zh-CN" dirty="0">
                <a:solidFill>
                  <a:schemeClr val="lt1"/>
                </a:solidFill>
              </a:rPr>
              <a:t>(c)</a:t>
            </a:r>
            <a:r>
              <a:rPr lang="zh-CN" altLang="en-US" dirty="0">
                <a:solidFill>
                  <a:schemeClr val="lt1"/>
                </a:solidFill>
              </a:rPr>
              <a:t>贴片电阻</a:t>
            </a:r>
            <a:endParaRPr lang="zh-CN" altLang="en-US" dirty="0">
              <a:solidFill>
                <a:schemeClr val="lt1"/>
              </a:solidFill>
            </a:endParaRPr>
          </a:p>
        </p:txBody>
      </p:sp>
      <p:sp>
        <p:nvSpPr>
          <p:cNvPr id="18" name="文本框 17"/>
          <p:cNvSpPr txBox="1"/>
          <p:nvPr>
            <p:custDataLst>
              <p:tags r:id="rId5"/>
            </p:custDataLst>
          </p:nvPr>
        </p:nvSpPr>
        <p:spPr>
          <a:xfrm>
            <a:off x="2821775" y="1607338"/>
            <a:ext cx="2057400" cy="368300"/>
          </a:xfrm>
          <a:prstGeom prst="rect">
            <a:avLst/>
          </a:prstGeom>
          <a:noFill/>
        </p:spPr>
        <p:txBody>
          <a:bodyPr wrap="square" rtlCol="0">
            <a:normAutofit fontScale="90000"/>
          </a:bodyPr>
          <a:lstStyle/>
          <a:p>
            <a:r>
              <a:rPr lang="en-US" altLang="zh-CN" dirty="0">
                <a:solidFill>
                  <a:schemeClr val="lt1"/>
                </a:solidFill>
              </a:rPr>
              <a:t>(b)</a:t>
            </a:r>
            <a:r>
              <a:rPr lang="zh-CN" altLang="en-US" dirty="0">
                <a:solidFill>
                  <a:schemeClr val="lt1"/>
                </a:solidFill>
              </a:rPr>
              <a:t>水泥电阻</a:t>
            </a:r>
            <a:endParaRPr lang="zh-CN" altLang="en-US" dirty="0">
              <a:solidFill>
                <a:schemeClr val="lt1"/>
              </a:solidFill>
            </a:endParaRPr>
          </a:p>
        </p:txBody>
      </p:sp>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4650" y="2016760"/>
            <a:ext cx="2211705" cy="1497330"/>
          </a:xfrm>
          <a:prstGeom prst="rect">
            <a:avLst/>
          </a:prstGeom>
        </p:spPr>
      </p:pic>
      <p:sp>
        <p:nvSpPr>
          <p:cNvPr id="21" name="文本框 20"/>
          <p:cNvSpPr txBox="1"/>
          <p:nvPr>
            <p:custDataLst>
              <p:tags r:id="rId7"/>
            </p:custDataLst>
          </p:nvPr>
        </p:nvSpPr>
        <p:spPr>
          <a:xfrm>
            <a:off x="2914485" y="3722424"/>
            <a:ext cx="1836412" cy="368300"/>
          </a:xfrm>
          <a:prstGeom prst="rect">
            <a:avLst/>
          </a:prstGeom>
          <a:noFill/>
        </p:spPr>
        <p:txBody>
          <a:bodyPr wrap="square" rtlCol="0">
            <a:normAutofit fontScale="90000"/>
          </a:bodyPr>
          <a:lstStyle/>
          <a:p>
            <a:r>
              <a:rPr lang="en-US" altLang="zh-CN" dirty="0">
                <a:solidFill>
                  <a:schemeClr val="lt1"/>
                </a:solidFill>
              </a:rPr>
              <a:t>(d)</a:t>
            </a:r>
            <a:r>
              <a:rPr lang="zh-CN" altLang="en-US" dirty="0">
                <a:solidFill>
                  <a:schemeClr val="lt1"/>
                </a:solidFill>
              </a:rPr>
              <a:t>绕线电阻</a:t>
            </a:r>
            <a:endParaRPr lang="zh-CN" altLang="en-US" dirty="0">
              <a:solidFill>
                <a:schemeClr val="lt1"/>
              </a:solidFill>
            </a:endParaRPr>
          </a:p>
        </p:txBody>
      </p:sp>
      <p:sp>
        <p:nvSpPr>
          <p:cNvPr id="24" name="文本框 23"/>
          <p:cNvSpPr txBox="1"/>
          <p:nvPr>
            <p:custDataLst>
              <p:tags r:id="rId8"/>
            </p:custDataLst>
          </p:nvPr>
        </p:nvSpPr>
        <p:spPr>
          <a:xfrm>
            <a:off x="5287804" y="1331689"/>
            <a:ext cx="2743200" cy="368300"/>
          </a:xfrm>
          <a:prstGeom prst="rect">
            <a:avLst/>
          </a:prstGeom>
          <a:noFill/>
        </p:spPr>
        <p:txBody>
          <a:bodyPr wrap="square" rtlCol="0">
            <a:normAutofit fontScale="90000"/>
          </a:bodyPr>
          <a:lstStyle/>
          <a:p>
            <a:r>
              <a:rPr lang="en-US" altLang="zh-CN" b="1" i="1" dirty="0">
                <a:solidFill>
                  <a:schemeClr val="lt1"/>
                </a:solidFill>
              </a:rPr>
              <a:t>2</a:t>
            </a:r>
            <a:r>
              <a:rPr lang="zh-CN" altLang="en-US" b="1" i="1" dirty="0">
                <a:solidFill>
                  <a:schemeClr val="lt1"/>
                </a:solidFill>
              </a:rPr>
              <a:t>、可调电阻</a:t>
            </a:r>
            <a:endParaRPr lang="zh-CN" altLang="en-US" b="1" i="1" dirty="0">
              <a:solidFill>
                <a:schemeClr val="lt1"/>
              </a:solidFill>
            </a:endParaRPr>
          </a:p>
        </p:txBody>
      </p:sp>
      <p:pic>
        <p:nvPicPr>
          <p:cNvPr id="26" name="图片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9199" y="1946147"/>
            <a:ext cx="1735200" cy="1735200"/>
          </a:xfrm>
          <a:prstGeom prst="rect">
            <a:avLst/>
          </a:prstGeom>
        </p:spPr>
      </p:pic>
      <p:pic>
        <p:nvPicPr>
          <p:cNvPr id="28" name="图片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7645" y="3990340"/>
            <a:ext cx="2072640" cy="1438910"/>
          </a:xfrm>
          <a:prstGeom prst="rect">
            <a:avLst/>
          </a:prstGeom>
        </p:spPr>
      </p:pic>
      <p:sp>
        <p:nvSpPr>
          <p:cNvPr id="33" name="文本框 32"/>
          <p:cNvSpPr txBox="1"/>
          <p:nvPr>
            <p:custDataLst>
              <p:tags r:id="rId11"/>
            </p:custDataLst>
          </p:nvPr>
        </p:nvSpPr>
        <p:spPr>
          <a:xfrm>
            <a:off x="7563009" y="1256759"/>
            <a:ext cx="2619370" cy="368300"/>
          </a:xfrm>
          <a:prstGeom prst="rect">
            <a:avLst/>
          </a:prstGeom>
          <a:noFill/>
        </p:spPr>
        <p:txBody>
          <a:bodyPr wrap="square" rtlCol="0">
            <a:normAutofit fontScale="90000"/>
          </a:bodyPr>
          <a:lstStyle/>
          <a:p>
            <a:r>
              <a:rPr lang="en-US" altLang="zh-CN" b="1" i="1" dirty="0">
                <a:solidFill>
                  <a:schemeClr val="lt1"/>
                </a:solidFill>
              </a:rPr>
              <a:t>3</a:t>
            </a:r>
            <a:r>
              <a:rPr lang="zh-CN" altLang="en-US" b="1" i="1" dirty="0">
                <a:solidFill>
                  <a:schemeClr val="lt1"/>
                </a:solidFill>
              </a:rPr>
              <a:t>、敏感电阻</a:t>
            </a:r>
            <a:endParaRPr lang="zh-CN" altLang="en-US" b="1" i="1" dirty="0">
              <a:solidFill>
                <a:schemeClr val="lt1"/>
              </a:solidFill>
            </a:endParaRPr>
          </a:p>
        </p:txBody>
      </p:sp>
      <p:sp>
        <p:nvSpPr>
          <p:cNvPr id="34" name="文本框 33"/>
          <p:cNvSpPr txBox="1"/>
          <p:nvPr>
            <p:custDataLst>
              <p:tags r:id="rId12"/>
            </p:custDataLst>
          </p:nvPr>
        </p:nvSpPr>
        <p:spPr>
          <a:xfrm>
            <a:off x="7653332" y="1607338"/>
            <a:ext cx="1926435" cy="368300"/>
          </a:xfrm>
          <a:prstGeom prst="rect">
            <a:avLst/>
          </a:prstGeom>
          <a:noFill/>
        </p:spPr>
        <p:txBody>
          <a:bodyPr wrap="square" rtlCol="0">
            <a:normAutofit fontScale="90000"/>
          </a:bodyPr>
          <a:lstStyle/>
          <a:p>
            <a:r>
              <a:rPr lang="en-US" altLang="zh-CN" dirty="0">
                <a:solidFill>
                  <a:schemeClr val="lt1"/>
                </a:solidFill>
              </a:rPr>
              <a:t>(a)</a:t>
            </a:r>
            <a:r>
              <a:rPr lang="zh-CN" altLang="en-US" dirty="0">
                <a:solidFill>
                  <a:schemeClr val="lt1"/>
                </a:solidFill>
              </a:rPr>
              <a:t>压敏电阻</a:t>
            </a:r>
            <a:endParaRPr lang="zh-CN" altLang="en-US" dirty="0">
              <a:solidFill>
                <a:schemeClr val="lt1"/>
              </a:solidFill>
            </a:endParaRPr>
          </a:p>
        </p:txBody>
      </p:sp>
      <p:pic>
        <p:nvPicPr>
          <p:cNvPr id="36" name="图片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46042" y="2093521"/>
            <a:ext cx="1540800" cy="1540800"/>
          </a:xfrm>
          <a:prstGeom prst="rect">
            <a:avLst/>
          </a:prstGeom>
        </p:spPr>
      </p:pic>
      <p:sp>
        <p:nvSpPr>
          <p:cNvPr id="37" name="文本框 36"/>
          <p:cNvSpPr txBox="1"/>
          <p:nvPr>
            <p:custDataLst>
              <p:tags r:id="rId14"/>
            </p:custDataLst>
          </p:nvPr>
        </p:nvSpPr>
        <p:spPr>
          <a:xfrm>
            <a:off x="9886950" y="1607338"/>
            <a:ext cx="1926433" cy="368300"/>
          </a:xfrm>
          <a:prstGeom prst="rect">
            <a:avLst/>
          </a:prstGeom>
          <a:noFill/>
        </p:spPr>
        <p:txBody>
          <a:bodyPr wrap="square" rtlCol="0">
            <a:normAutofit fontScale="90000"/>
          </a:bodyPr>
          <a:lstStyle/>
          <a:p>
            <a:r>
              <a:rPr lang="en-US" altLang="zh-CN" dirty="0">
                <a:solidFill>
                  <a:schemeClr val="lt1"/>
                </a:solidFill>
              </a:rPr>
              <a:t>(b)</a:t>
            </a:r>
            <a:r>
              <a:rPr lang="zh-CN" altLang="en-US" dirty="0">
                <a:solidFill>
                  <a:schemeClr val="lt1"/>
                </a:solidFill>
              </a:rPr>
              <a:t>光敏电阻</a:t>
            </a:r>
            <a:endParaRPr lang="zh-CN" altLang="en-US" dirty="0">
              <a:solidFill>
                <a:schemeClr val="lt1"/>
              </a:solidFill>
            </a:endParaRPr>
          </a:p>
        </p:txBody>
      </p:sp>
      <p:pic>
        <p:nvPicPr>
          <p:cNvPr id="39" name="图片 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62820" y="2063750"/>
            <a:ext cx="2106930" cy="1666875"/>
          </a:xfrm>
          <a:prstGeom prst="rect">
            <a:avLst/>
          </a:prstGeom>
        </p:spPr>
      </p:pic>
      <p:sp>
        <p:nvSpPr>
          <p:cNvPr id="40" name="文本框 39"/>
          <p:cNvSpPr txBox="1"/>
          <p:nvPr>
            <p:custDataLst>
              <p:tags r:id="rId16"/>
            </p:custDataLst>
          </p:nvPr>
        </p:nvSpPr>
        <p:spPr>
          <a:xfrm>
            <a:off x="7653967" y="3786559"/>
            <a:ext cx="1700211" cy="368300"/>
          </a:xfrm>
          <a:prstGeom prst="rect">
            <a:avLst/>
          </a:prstGeom>
          <a:noFill/>
        </p:spPr>
        <p:txBody>
          <a:bodyPr wrap="square" rtlCol="0">
            <a:normAutofit fontScale="90000"/>
          </a:bodyPr>
          <a:lstStyle/>
          <a:p>
            <a:r>
              <a:rPr lang="en-US" altLang="zh-CN" dirty="0">
                <a:solidFill>
                  <a:schemeClr val="lt1"/>
                </a:solidFill>
              </a:rPr>
              <a:t>(c)</a:t>
            </a:r>
            <a:r>
              <a:rPr lang="zh-CN" altLang="en-US" dirty="0">
                <a:solidFill>
                  <a:schemeClr val="lt1"/>
                </a:solidFill>
              </a:rPr>
              <a:t>热敏电阻</a:t>
            </a:r>
            <a:endParaRPr lang="zh-CN" altLang="en-US" dirty="0">
              <a:solidFill>
                <a:schemeClr val="lt1"/>
              </a:solidFill>
            </a:endParaRPr>
          </a:p>
        </p:txBody>
      </p:sp>
      <p:pic>
        <p:nvPicPr>
          <p:cNvPr id="42" name="图片 4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26145" y="4209303"/>
            <a:ext cx="2868925" cy="1767258"/>
          </a:xfrm>
          <a:prstGeom prst="rect">
            <a:avLst/>
          </a:prstGeom>
        </p:spPr>
      </p:pic>
      <p:sp>
        <p:nvSpPr>
          <p:cNvPr id="12" name="标题 11"/>
          <p:cNvSpPr>
            <a:spLocks noGrp="1"/>
          </p:cNvSpPr>
          <p:nvPr>
            <p:ph type="title"/>
            <p:custDataLst>
              <p:tags r:id="rId18"/>
            </p:custDataLst>
          </p:nvPr>
        </p:nvSpPr>
        <p:spPr>
          <a:xfrm>
            <a:off x="534670" y="495890"/>
            <a:ext cx="10800000" cy="720000"/>
          </a:xfrm>
        </p:spPr>
        <p:txBody>
          <a:bodyPr vert="horz" lIns="91440" tIns="45720" rIns="91440" bIns="45720" rtlCol="0" anchor="ctr">
            <a:normAutofit/>
          </a:bodyPr>
          <a:p>
            <a:pPr lvl="0" algn="l">
              <a:buClrTx/>
              <a:buSzTx/>
              <a:buFontTx/>
            </a:pPr>
            <a:r>
              <a:rPr lang="zh-CN" altLang="en-US" smtClean="0">
                <a:sym typeface="+mn-ea"/>
              </a:rPr>
              <a:t>电阻</a:t>
            </a:r>
            <a:endParaRPr lang="zh-CN" altLang="en-US" smtClean="0">
              <a:sym typeface="+mn-ea"/>
            </a:endParaRPr>
          </a:p>
        </p:txBody>
      </p:sp>
      <p:pic>
        <p:nvPicPr>
          <p:cNvPr id="6" name="图片 5"/>
          <p:cNvPicPr/>
          <p:nvPr/>
        </p:nvPicPr>
        <p:blipFill>
          <a:blip r:embed="rId19"/>
          <a:stretch>
            <a:fillRect/>
          </a:stretch>
        </p:blipFill>
        <p:spPr>
          <a:xfrm>
            <a:off x="3269615" y="4141470"/>
            <a:ext cx="1551940" cy="1785620"/>
          </a:xfrm>
          <a:prstGeom prst="rect">
            <a:avLst/>
          </a:prstGeom>
        </p:spPr>
      </p:pic>
      <p:pic>
        <p:nvPicPr>
          <p:cNvPr id="19" name="图片 18" descr="logo"/>
          <p:cNvPicPr>
            <a:picLocks noChangeAspect="1"/>
          </p:cNvPicPr>
          <p:nvPr/>
        </p:nvPicPr>
        <p:blipFill>
          <a:blip r:embed="rId20"/>
          <a:stretch>
            <a:fillRect/>
          </a:stretch>
        </p:blipFill>
        <p:spPr>
          <a:xfrm>
            <a:off x="3073400" y="-2249805"/>
            <a:ext cx="6858000" cy="6858000"/>
          </a:xfrm>
          <a:prstGeom prst="rect">
            <a:avLst/>
          </a:prstGeom>
        </p:spPr>
      </p:pic>
    </p:spTree>
    <p:custDataLst>
      <p:tags r:id="rId2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图片 18" descr="logo"/>
          <p:cNvPicPr>
            <a:picLocks noChangeAspect="1"/>
          </p:cNvPicPr>
          <p:nvPr/>
        </p:nvPicPr>
        <p:blipFill>
          <a:blip r:embed="rId1"/>
          <a:stretch>
            <a:fillRect/>
          </a:stretch>
        </p:blipFill>
        <p:spPr>
          <a:xfrm>
            <a:off x="0" y="-2026285"/>
            <a:ext cx="6858000" cy="6858000"/>
          </a:xfrm>
          <a:prstGeom prst="rect">
            <a:avLst/>
          </a:prstGeom>
        </p:spPr>
      </p:pic>
      <p:sp>
        <p:nvSpPr>
          <p:cNvPr id="4" name="文本框 3"/>
          <p:cNvSpPr txBox="1"/>
          <p:nvPr/>
        </p:nvSpPr>
        <p:spPr>
          <a:xfrm>
            <a:off x="276860" y="1938655"/>
            <a:ext cx="7846060" cy="4123055"/>
          </a:xfrm>
          <a:prstGeom prst="rect">
            <a:avLst/>
          </a:prstGeom>
          <a:noFill/>
        </p:spPr>
        <p:txBody>
          <a:bodyPr wrap="square" rtlCol="0">
            <a:spAutoFit/>
          </a:bodyPr>
          <a:p>
            <a:pPr marL="457200" lvl="1" indent="457200"/>
            <a:r>
              <a:rPr lang="zh-CN" altLang="en-US" sz="2800" b="1" i="1">
                <a:solidFill>
                  <a:schemeClr val="bg1"/>
                </a:solidFill>
              </a:rPr>
              <a:t>电阻</a:t>
            </a:r>
            <a:endParaRPr lang="zh-CN" altLang="en-US" b="1">
              <a:solidFill>
                <a:schemeClr val="bg1"/>
              </a:solidFill>
              <a:latin typeface="+mn-ea"/>
            </a:endParaRPr>
          </a:p>
          <a:p>
            <a:pPr marL="457200" lvl="1" indent="457200"/>
            <a:r>
              <a:rPr lang="en-US" altLang="zh-CN" b="1">
                <a:solidFill>
                  <a:schemeClr val="bg1"/>
                </a:solidFill>
                <a:latin typeface="+mn-ea"/>
                <a:sym typeface="+mn-ea"/>
              </a:rPr>
              <a:t>·</a:t>
            </a:r>
            <a:r>
              <a:rPr lang="zh-CN" altLang="en-US" b="1">
                <a:solidFill>
                  <a:schemeClr val="bg1"/>
                </a:solidFill>
                <a:latin typeface="+mn-ea"/>
                <a:sym typeface="+mn-ea"/>
              </a:rPr>
              <a:t>直插式电阻</a:t>
            </a:r>
            <a:endParaRPr lang="zh-CN" altLang="en-US" b="1">
              <a:solidFill>
                <a:schemeClr val="bg1"/>
              </a:solidFill>
              <a:latin typeface="+mn-ea"/>
            </a:endParaRPr>
          </a:p>
          <a:p>
            <a:pPr marL="914400" lvl="2" indent="457200"/>
            <a:r>
              <a:rPr lang="zh-CN" altLang="en-US" b="1">
                <a:solidFill>
                  <a:schemeClr val="bg1"/>
                </a:solidFill>
                <a:latin typeface="+mn-ea"/>
              </a:rPr>
              <a:t>散热效果更好，焊接方便</a:t>
            </a:r>
            <a:endParaRPr lang="zh-CN" altLang="en-US" b="1">
              <a:solidFill>
                <a:schemeClr val="bg1"/>
              </a:solidFill>
              <a:latin typeface="+mn-ea"/>
            </a:endParaRPr>
          </a:p>
          <a:p>
            <a:pPr marL="914400" lvl="2" indent="457200"/>
            <a:r>
              <a:rPr lang="zh-CN" altLang="en-US" b="1">
                <a:solidFill>
                  <a:schemeClr val="bg1"/>
                </a:solidFill>
                <a:latin typeface="+mn-ea"/>
              </a:rPr>
              <a:t>但是由于占用空间大，引线长等原因一般很少采用</a:t>
            </a:r>
            <a:endParaRPr lang="zh-CN" altLang="en-US" b="1">
              <a:solidFill>
                <a:schemeClr val="bg1"/>
              </a:solidFill>
              <a:latin typeface="+mn-ea"/>
            </a:endParaRPr>
          </a:p>
          <a:p>
            <a:pPr marL="914400" lvl="2" indent="457200"/>
            <a:endParaRPr lang="zh-CN" altLang="en-US" b="1">
              <a:solidFill>
                <a:schemeClr val="bg1"/>
              </a:solidFill>
              <a:latin typeface="+mn-ea"/>
            </a:endParaRPr>
          </a:p>
          <a:p>
            <a:pPr marL="457200" lvl="1" indent="457200"/>
            <a:r>
              <a:rPr lang="en-US" altLang="zh-CN" b="1">
                <a:solidFill>
                  <a:schemeClr val="bg1"/>
                </a:solidFill>
                <a:latin typeface="+mn-ea"/>
                <a:sym typeface="+mn-ea"/>
              </a:rPr>
              <a:t>·</a:t>
            </a:r>
            <a:r>
              <a:rPr lang="zh-CN" altLang="en-US" b="1">
                <a:solidFill>
                  <a:schemeClr val="bg1"/>
                </a:solidFill>
                <a:latin typeface="+mn-ea"/>
                <a:sym typeface="+mn-ea"/>
              </a:rPr>
              <a:t>常用贴片电阻</a:t>
            </a:r>
            <a:endParaRPr lang="en-US" altLang="zh-CN" b="1">
              <a:solidFill>
                <a:schemeClr val="bg1"/>
              </a:solidFill>
              <a:latin typeface="+mn-ea"/>
            </a:endParaRPr>
          </a:p>
          <a:p>
            <a:pPr marL="914400" lvl="2" indent="457200"/>
            <a:r>
              <a:rPr lang="zh-CN" b="1">
                <a:solidFill>
                  <a:schemeClr val="bg1"/>
                </a:solidFill>
                <a:latin typeface="+mn-ea"/>
                <a:sym typeface="+mn-ea"/>
              </a:rPr>
              <a:t>一般用于分压，限流以及其他要求精度</a:t>
            </a:r>
            <a:endParaRPr lang="zh-CN" b="1">
              <a:solidFill>
                <a:schemeClr val="bg1"/>
              </a:solidFill>
              <a:latin typeface="+mn-ea"/>
              <a:sym typeface="+mn-ea"/>
            </a:endParaRPr>
          </a:p>
          <a:p>
            <a:pPr marL="914400" lvl="2" indent="457200"/>
            <a:r>
              <a:rPr lang="zh-CN" b="1">
                <a:solidFill>
                  <a:schemeClr val="bg1"/>
                </a:solidFill>
                <a:latin typeface="+mn-ea"/>
                <a:sym typeface="+mn-ea"/>
              </a:rPr>
              <a:t>不高的采样</a:t>
            </a:r>
            <a:r>
              <a:rPr lang="en-US" altLang="zh-CN" b="1">
                <a:solidFill>
                  <a:schemeClr val="bg1"/>
                </a:solidFill>
                <a:latin typeface="+mn-ea"/>
                <a:sym typeface="+mn-ea"/>
              </a:rPr>
              <a:t> </a:t>
            </a:r>
            <a:r>
              <a:rPr lang="zh-CN" altLang="en-US" b="1">
                <a:solidFill>
                  <a:schemeClr val="bg1"/>
                </a:solidFill>
                <a:latin typeface="+mn-ea"/>
                <a:sym typeface="+mn-ea"/>
              </a:rPr>
              <a:t>常用数量级</a:t>
            </a:r>
            <a:r>
              <a:rPr lang="en-US" altLang="zh-CN" b="1">
                <a:solidFill>
                  <a:schemeClr val="bg1"/>
                </a:solidFill>
                <a:latin typeface="+mn-ea"/>
                <a:sym typeface="+mn-ea"/>
              </a:rPr>
              <a:t>K</a:t>
            </a:r>
            <a:r>
              <a:rPr lang="zh-CN" altLang="en-US" b="1">
                <a:solidFill>
                  <a:schemeClr val="bg1"/>
                </a:solidFill>
                <a:latin typeface="+mn-ea"/>
                <a:sym typeface="+mn-ea"/>
              </a:rPr>
              <a:t>欧</a:t>
            </a:r>
            <a:endParaRPr lang="zh-CN" b="1">
              <a:solidFill>
                <a:schemeClr val="bg1"/>
              </a:solidFill>
              <a:latin typeface="+mn-ea"/>
            </a:endParaRPr>
          </a:p>
          <a:p>
            <a:pPr marL="914400" lvl="2" indent="457200"/>
            <a:endParaRPr lang="zh-CN" b="1">
              <a:solidFill>
                <a:schemeClr val="bg1"/>
              </a:solidFill>
              <a:latin typeface="+mn-ea"/>
            </a:endParaRPr>
          </a:p>
          <a:p>
            <a:pPr marL="457200" lvl="1" indent="457200"/>
            <a:r>
              <a:rPr lang="en-US" altLang="zh-CN" b="1">
                <a:solidFill>
                  <a:schemeClr val="bg1"/>
                </a:solidFill>
                <a:latin typeface="+mn-ea"/>
              </a:rPr>
              <a:t>·</a:t>
            </a:r>
            <a:r>
              <a:rPr lang="zh-CN" altLang="en-US" b="1">
                <a:solidFill>
                  <a:schemeClr val="bg1"/>
                </a:solidFill>
                <a:latin typeface="+mn-ea"/>
              </a:rPr>
              <a:t>精密采样电阻</a:t>
            </a:r>
            <a:endParaRPr lang="zh-CN" altLang="en-US" b="1">
              <a:solidFill>
                <a:schemeClr val="bg1"/>
              </a:solidFill>
              <a:latin typeface="+mn-ea"/>
            </a:endParaRPr>
          </a:p>
          <a:p>
            <a:pPr marL="914400" lvl="2" indent="457200"/>
            <a:r>
              <a:rPr lang="zh-CN" altLang="en-US" b="1">
                <a:solidFill>
                  <a:schemeClr val="bg1"/>
                </a:solidFill>
                <a:latin typeface="+mn-ea"/>
              </a:rPr>
              <a:t>一般用于电流的采样</a:t>
            </a:r>
            <a:endParaRPr lang="zh-CN" altLang="en-US" b="1">
              <a:solidFill>
                <a:schemeClr val="bg1"/>
              </a:solidFill>
              <a:latin typeface="+mn-ea"/>
            </a:endParaRPr>
          </a:p>
          <a:p>
            <a:pPr marL="914400" lvl="2" indent="457200"/>
            <a:r>
              <a:rPr lang="zh-CN" altLang="en-US" b="1">
                <a:solidFill>
                  <a:schemeClr val="bg1"/>
                </a:solidFill>
                <a:latin typeface="+mn-ea"/>
              </a:rPr>
              <a:t>常用数量级</a:t>
            </a:r>
            <a:r>
              <a:rPr lang="en-US" altLang="zh-CN" b="1">
                <a:solidFill>
                  <a:schemeClr val="bg1"/>
                </a:solidFill>
                <a:latin typeface="+mn-ea"/>
              </a:rPr>
              <a:t>m</a:t>
            </a:r>
            <a:r>
              <a:rPr lang="zh-CN" altLang="en-US" b="1">
                <a:solidFill>
                  <a:schemeClr val="bg1"/>
                </a:solidFill>
                <a:latin typeface="+mn-ea"/>
              </a:rPr>
              <a:t>欧</a:t>
            </a:r>
            <a:endParaRPr lang="zh-CN" altLang="en-US" b="1">
              <a:solidFill>
                <a:schemeClr val="bg1"/>
              </a:solidFill>
              <a:latin typeface="+mn-ea"/>
            </a:endParaRPr>
          </a:p>
          <a:p>
            <a:pPr marL="914400" lvl="2" indent="457200"/>
            <a:endParaRPr lang="zh-CN" b="1">
              <a:solidFill>
                <a:schemeClr val="bg1"/>
              </a:solidFill>
              <a:latin typeface="+mn-ea"/>
            </a:endParaRPr>
          </a:p>
          <a:p>
            <a:pPr marL="457200" lvl="1" indent="457200"/>
            <a:endParaRPr lang="zh-CN" b="1">
              <a:solidFill>
                <a:schemeClr val="bg1"/>
              </a:solidFill>
              <a:latin typeface="+mn-ea"/>
            </a:endParaRPr>
          </a:p>
        </p:txBody>
      </p:sp>
      <p:sp>
        <p:nvSpPr>
          <p:cNvPr id="5" name="平行四边形 4"/>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半闭框 15"/>
          <p:cNvSpPr/>
          <p:nvPr>
            <p:custDataLst>
              <p:tags r:id="rId2"/>
            </p:custDataLst>
          </p:nvPr>
        </p:nvSpPr>
        <p:spPr>
          <a:xfrm rot="5400000">
            <a:off x="11463020" y="57150"/>
            <a:ext cx="786130" cy="673100"/>
          </a:xfrm>
          <a:prstGeom prst="halfFram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  </a:t>
            </a:r>
            <a:endParaRPr lang="en-US" altLang="zh-CN">
              <a:solidFill>
                <a:schemeClr val="tx1"/>
              </a:solidFill>
            </a:endParaRPr>
          </a:p>
        </p:txBody>
      </p:sp>
      <p:pic>
        <p:nvPicPr>
          <p:cNvPr id="7" name="图片 6"/>
          <p:cNvPicPr>
            <a:picLocks noChangeAspect="1"/>
          </p:cNvPicPr>
          <p:nvPr>
            <p:custDataLst>
              <p:tags r:id="rId3"/>
            </p:custDataLst>
          </p:nvPr>
        </p:nvPicPr>
        <p:blipFill>
          <a:blip r:embed="rId4"/>
          <a:stretch>
            <a:fillRect/>
          </a:stretch>
        </p:blipFill>
        <p:spPr>
          <a:xfrm>
            <a:off x="7030085" y="2156460"/>
            <a:ext cx="2021840" cy="128905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612890" y="3544570"/>
            <a:ext cx="1382395" cy="1188085"/>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6664325" y="4831715"/>
            <a:ext cx="1400175" cy="1122045"/>
          </a:xfrm>
          <a:prstGeom prst="rect">
            <a:avLst/>
          </a:prstGeom>
        </p:spPr>
      </p:pic>
      <p:pic>
        <p:nvPicPr>
          <p:cNvPr id="10" name="图片 9"/>
          <p:cNvPicPr>
            <a:picLocks noChangeAspect="1"/>
          </p:cNvPicPr>
          <p:nvPr>
            <p:custDataLst>
              <p:tags r:id="rId9"/>
            </p:custDataLst>
          </p:nvPr>
        </p:nvPicPr>
        <p:blipFill>
          <a:blip r:embed="rId10"/>
          <a:stretch>
            <a:fillRect/>
          </a:stretch>
        </p:blipFill>
        <p:spPr>
          <a:xfrm>
            <a:off x="8126095" y="3544570"/>
            <a:ext cx="2484120" cy="2408555"/>
          </a:xfrm>
          <a:prstGeom prst="rect">
            <a:avLst/>
          </a:prstGeom>
        </p:spPr>
      </p:pic>
    </p:spTree>
    <p:custDataLst>
      <p:tags r:id="rId1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custDataLst>
              <p:tags r:id="rId1"/>
            </p:custDataLst>
          </p:nvPr>
        </p:nvSpPr>
        <p:spPr>
          <a:xfrm>
            <a:off x="554990" y="910590"/>
            <a:ext cx="5543550" cy="5103813"/>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b="1" i="1" dirty="0">
                <a:solidFill>
                  <a:schemeClr val="tx1"/>
                </a:solidFill>
              </a:rPr>
              <a:t>基本参数</a:t>
            </a:r>
            <a:br>
              <a:rPr lang="en-US" altLang="zh-CN" sz="1800" dirty="0">
                <a:solidFill>
                  <a:schemeClr val="tx1"/>
                </a:solidFill>
              </a:rPr>
            </a:br>
            <a:r>
              <a:rPr lang="zh-CN" altLang="en-US" sz="1800" dirty="0">
                <a:solidFill>
                  <a:schemeClr val="tx1"/>
                </a:solidFill>
              </a:rPr>
              <a:t>阻值、封装、精度、功率、额定电压、温漂等</a:t>
            </a:r>
            <a:br>
              <a:rPr lang="en-US" altLang="zh-CN" sz="1800" dirty="0">
                <a:solidFill>
                  <a:schemeClr val="tx1"/>
                </a:solidFill>
              </a:rPr>
            </a:br>
            <a:r>
              <a:rPr lang="en-US" altLang="zh-CN" sz="1800" dirty="0">
                <a:solidFill>
                  <a:schemeClr val="tx1"/>
                </a:solidFill>
              </a:rPr>
              <a:t>(1) </a:t>
            </a:r>
            <a:r>
              <a:rPr lang="zh-CN" altLang="en-US" sz="1800" dirty="0">
                <a:solidFill>
                  <a:schemeClr val="tx1"/>
                </a:solidFill>
              </a:rPr>
              <a:t>阻值：</a:t>
            </a:r>
            <a:r>
              <a:rPr lang="en-US" altLang="zh-CN" sz="1800" dirty="0">
                <a:solidFill>
                  <a:schemeClr val="tx1"/>
                </a:solidFill>
              </a:rPr>
              <a:t>0~</a:t>
            </a:r>
            <a:r>
              <a:rPr lang="zh-CN" altLang="en-US" sz="1800" dirty="0">
                <a:solidFill>
                  <a:schemeClr val="tx1"/>
                </a:solidFill>
              </a:rPr>
              <a:t>几百兆</a:t>
            </a:r>
            <a:r>
              <a:rPr lang="en-US" altLang="zh-CN" sz="1800" dirty="0">
                <a:solidFill>
                  <a:schemeClr val="tx1"/>
                </a:solidFill>
              </a:rPr>
              <a:t>ohm</a:t>
            </a:r>
            <a:br>
              <a:rPr lang="en-US" altLang="zh-CN" sz="1800" dirty="0">
                <a:solidFill>
                  <a:schemeClr val="tx1"/>
                </a:solidFill>
              </a:rPr>
            </a:br>
            <a:r>
              <a:rPr lang="en-US" altLang="zh-CN" sz="1800" dirty="0">
                <a:solidFill>
                  <a:schemeClr val="tx1"/>
                </a:solidFill>
              </a:rPr>
              <a:t>(2) </a:t>
            </a:r>
            <a:r>
              <a:rPr lang="zh-CN" altLang="en-US" sz="1800" dirty="0">
                <a:solidFill>
                  <a:schemeClr val="tx1"/>
                </a:solidFill>
              </a:rPr>
              <a:t>封装：</a:t>
            </a:r>
            <a:r>
              <a:rPr lang="en-US" altLang="zh-CN" sz="1800" dirty="0">
                <a:solidFill>
                  <a:schemeClr val="tx1"/>
                </a:solidFill>
              </a:rPr>
              <a:t>0201</a:t>
            </a:r>
            <a:r>
              <a:rPr lang="zh-CN" altLang="en-US" sz="1800" dirty="0">
                <a:solidFill>
                  <a:schemeClr val="tx1"/>
                </a:solidFill>
              </a:rPr>
              <a:t>、</a:t>
            </a:r>
            <a:r>
              <a:rPr lang="en-US" altLang="zh-CN" sz="1800" dirty="0">
                <a:solidFill>
                  <a:schemeClr val="tx1"/>
                </a:solidFill>
              </a:rPr>
              <a:t>0402</a:t>
            </a:r>
            <a:r>
              <a:rPr lang="zh-CN" altLang="en-US" sz="1800" dirty="0">
                <a:solidFill>
                  <a:schemeClr val="tx1"/>
                </a:solidFill>
              </a:rPr>
              <a:t>、</a:t>
            </a:r>
            <a:r>
              <a:rPr lang="en-US" altLang="zh-CN" sz="1800" dirty="0">
                <a:solidFill>
                  <a:schemeClr val="tx1"/>
                </a:solidFill>
              </a:rPr>
              <a:t>0603</a:t>
            </a:r>
            <a:r>
              <a:rPr lang="zh-CN" altLang="en-US" sz="1800" dirty="0">
                <a:solidFill>
                  <a:schemeClr val="tx1"/>
                </a:solidFill>
              </a:rPr>
              <a:t>、</a:t>
            </a:r>
            <a:r>
              <a:rPr lang="en-US" altLang="zh-CN" sz="1800" dirty="0">
                <a:solidFill>
                  <a:schemeClr val="tx1"/>
                </a:solidFill>
              </a:rPr>
              <a:t>0805</a:t>
            </a:r>
            <a:r>
              <a:rPr lang="zh-CN" altLang="en-US" sz="1800" dirty="0">
                <a:solidFill>
                  <a:schemeClr val="tx1"/>
                </a:solidFill>
              </a:rPr>
              <a:t>、</a:t>
            </a:r>
            <a:r>
              <a:rPr lang="en-US" altLang="zh-CN" sz="1800" dirty="0">
                <a:solidFill>
                  <a:schemeClr val="tx1"/>
                </a:solidFill>
              </a:rPr>
              <a:t>1206</a:t>
            </a:r>
            <a:r>
              <a:rPr lang="zh-CN" altLang="en-US" sz="1800" dirty="0">
                <a:solidFill>
                  <a:schemeClr val="tx1"/>
                </a:solidFill>
              </a:rPr>
              <a:t>、</a:t>
            </a:r>
            <a:r>
              <a:rPr lang="en-US" altLang="zh-CN" sz="1800" dirty="0">
                <a:solidFill>
                  <a:schemeClr val="tx1"/>
                </a:solidFill>
              </a:rPr>
              <a:t>1210</a:t>
            </a:r>
            <a:r>
              <a:rPr lang="zh-CN" altLang="en-US" sz="1800" dirty="0">
                <a:solidFill>
                  <a:schemeClr val="tx1"/>
                </a:solidFill>
              </a:rPr>
              <a:t>、</a:t>
            </a:r>
            <a:r>
              <a:rPr lang="en-US" altLang="zh-CN" sz="1800" dirty="0">
                <a:solidFill>
                  <a:schemeClr val="tx1"/>
                </a:solidFill>
              </a:rPr>
              <a:t>1812</a:t>
            </a:r>
            <a:r>
              <a:rPr lang="zh-CN" altLang="en-US" sz="1800" dirty="0">
                <a:solidFill>
                  <a:schemeClr val="tx1"/>
                </a:solidFill>
              </a:rPr>
              <a:t>、</a:t>
            </a:r>
            <a:r>
              <a:rPr lang="en-US" altLang="zh-CN" sz="1800" dirty="0">
                <a:solidFill>
                  <a:schemeClr val="tx1"/>
                </a:solidFill>
              </a:rPr>
              <a:t>2010</a:t>
            </a:r>
            <a:r>
              <a:rPr lang="zh-CN" altLang="en-US" sz="1800" dirty="0">
                <a:solidFill>
                  <a:schemeClr val="tx1"/>
                </a:solidFill>
              </a:rPr>
              <a:t>、</a:t>
            </a:r>
            <a:r>
              <a:rPr lang="en-US" altLang="zh-CN" sz="1800" dirty="0">
                <a:solidFill>
                  <a:schemeClr val="tx1"/>
                </a:solidFill>
              </a:rPr>
              <a:t>2512</a:t>
            </a:r>
            <a:br>
              <a:rPr lang="en-US" altLang="zh-CN" sz="1800" dirty="0">
                <a:solidFill>
                  <a:schemeClr val="tx1"/>
                </a:solidFill>
              </a:rPr>
            </a:br>
            <a:r>
              <a:rPr lang="en-US" altLang="zh-CN" sz="1800" dirty="0">
                <a:solidFill>
                  <a:schemeClr val="tx1"/>
                </a:solidFill>
              </a:rPr>
              <a:t>(3) </a:t>
            </a:r>
            <a:r>
              <a:rPr lang="zh-CN" altLang="en-US" sz="1800" dirty="0">
                <a:solidFill>
                  <a:schemeClr val="tx1"/>
                </a:solidFill>
              </a:rPr>
              <a:t>精度：</a:t>
            </a:r>
            <a:r>
              <a:rPr lang="en-US" altLang="zh-CN" sz="1800" dirty="0">
                <a:solidFill>
                  <a:schemeClr val="tx1"/>
                </a:solidFill>
              </a:rPr>
              <a:t>20%</a:t>
            </a:r>
            <a:r>
              <a:rPr lang="zh-CN" altLang="en-US" sz="1800" dirty="0">
                <a:solidFill>
                  <a:schemeClr val="tx1"/>
                </a:solidFill>
              </a:rPr>
              <a:t>、</a:t>
            </a:r>
            <a:r>
              <a:rPr lang="en-US" altLang="zh-CN" sz="1800" dirty="0">
                <a:solidFill>
                  <a:schemeClr val="tx1"/>
                </a:solidFill>
              </a:rPr>
              <a:t>10%</a:t>
            </a:r>
            <a:r>
              <a:rPr lang="zh-CN" altLang="en-US" sz="1800" dirty="0">
                <a:solidFill>
                  <a:schemeClr val="tx1"/>
                </a:solidFill>
              </a:rPr>
              <a:t>、</a:t>
            </a:r>
            <a:r>
              <a:rPr lang="en-US" altLang="zh-CN" sz="1800" dirty="0">
                <a:solidFill>
                  <a:schemeClr val="tx1"/>
                </a:solidFill>
              </a:rPr>
              <a:t>5%</a:t>
            </a:r>
            <a:r>
              <a:rPr lang="zh-CN" altLang="en-US" sz="1800" dirty="0">
                <a:solidFill>
                  <a:schemeClr val="tx1"/>
                </a:solidFill>
              </a:rPr>
              <a:t>、</a:t>
            </a:r>
            <a:r>
              <a:rPr lang="en-US" altLang="zh-CN" sz="1800" dirty="0">
                <a:solidFill>
                  <a:schemeClr val="tx1"/>
                </a:solidFill>
              </a:rPr>
              <a:t>2%</a:t>
            </a:r>
            <a:r>
              <a:rPr lang="zh-CN" altLang="en-US" sz="1800" dirty="0">
                <a:solidFill>
                  <a:schemeClr val="tx1"/>
                </a:solidFill>
              </a:rPr>
              <a:t>、</a:t>
            </a:r>
            <a:r>
              <a:rPr lang="en-US" altLang="zh-CN" sz="1800" dirty="0">
                <a:solidFill>
                  <a:schemeClr val="tx1"/>
                </a:solidFill>
              </a:rPr>
              <a:t>1%</a:t>
            </a:r>
            <a:r>
              <a:rPr lang="zh-CN" altLang="en-US" sz="1800" dirty="0">
                <a:solidFill>
                  <a:schemeClr val="tx1"/>
                </a:solidFill>
              </a:rPr>
              <a:t>、</a:t>
            </a:r>
            <a:r>
              <a:rPr lang="en-US" altLang="zh-CN" sz="1800" dirty="0">
                <a:solidFill>
                  <a:schemeClr val="tx1"/>
                </a:solidFill>
              </a:rPr>
              <a:t>0.5%</a:t>
            </a:r>
            <a:r>
              <a:rPr lang="zh-CN" altLang="en-US" sz="1800" dirty="0">
                <a:solidFill>
                  <a:schemeClr val="tx1"/>
                </a:solidFill>
              </a:rPr>
              <a:t>、</a:t>
            </a:r>
            <a:r>
              <a:rPr lang="en-US" altLang="zh-CN" sz="1800" dirty="0">
                <a:solidFill>
                  <a:schemeClr val="tx1"/>
                </a:solidFill>
              </a:rPr>
              <a:t>0.1%</a:t>
            </a:r>
            <a:br>
              <a:rPr lang="en-US" altLang="zh-CN" sz="1800" dirty="0">
                <a:solidFill>
                  <a:schemeClr val="tx1"/>
                </a:solidFill>
              </a:rPr>
            </a:br>
            <a:endParaRPr lang="en-US" altLang="zh-CN" sz="1800" dirty="0">
              <a:solidFill>
                <a:schemeClr val="tx1"/>
              </a:solidFill>
            </a:endParaRPr>
          </a:p>
          <a:p>
            <a:pPr marL="0" indent="0">
              <a:buNone/>
            </a:pPr>
            <a:endParaRPr lang="en-US" altLang="zh-CN" sz="1800" dirty="0">
              <a:solidFill>
                <a:schemeClr val="tx1"/>
              </a:solidFill>
            </a:endParaRPr>
          </a:p>
        </p:txBody>
      </p:sp>
      <p:pic>
        <p:nvPicPr>
          <p:cNvPr id="4" name="内容占位符 6"/>
          <p:cNvPicPr>
            <a:picLocks noGrp="1" noChangeAspect="1"/>
          </p:cNvPicPr>
          <p:nvPr>
            <p:custDataLst>
              <p:tags r:id="rId2"/>
            </p:custDataLst>
          </p:nvPr>
        </p:nvPicPr>
        <p:blipFill rotWithShape="1">
          <a:blip r:embed="rId3"/>
          <a:srcRect b="46670"/>
          <a:stretch>
            <a:fillRect/>
          </a:stretch>
        </p:blipFill>
        <p:spPr>
          <a:xfrm>
            <a:off x="899795" y="4039870"/>
            <a:ext cx="4854575" cy="2677160"/>
          </a:xfrm>
          <a:prstGeom prst="rect">
            <a:avLst/>
          </a:prstGeom>
        </p:spPr>
      </p:pic>
      <p:sp>
        <p:nvSpPr>
          <p:cNvPr id="8" name="矩形 7"/>
          <p:cNvSpPr/>
          <p:nvPr>
            <p:custDataLst>
              <p:tags r:id="rId4"/>
            </p:custDataLst>
          </p:nvPr>
        </p:nvSpPr>
        <p:spPr>
          <a:xfrm>
            <a:off x="1707408" y="4291330"/>
            <a:ext cx="693420" cy="2286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矩形 10"/>
          <p:cNvSpPr/>
          <p:nvPr>
            <p:custDataLst>
              <p:tags r:id="rId5"/>
            </p:custDataLst>
          </p:nvPr>
        </p:nvSpPr>
        <p:spPr>
          <a:xfrm>
            <a:off x="3442860" y="4168560"/>
            <a:ext cx="1041400" cy="194734"/>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custDataLst>
              <p:tags r:id="rId6"/>
            </p:custDataLst>
          </p:nvPr>
        </p:nvSpPr>
        <p:spPr>
          <a:xfrm>
            <a:off x="3442867" y="4363720"/>
            <a:ext cx="1041400" cy="1947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p:cNvSpPr/>
          <p:nvPr>
            <p:custDataLst>
              <p:tags r:id="rId7"/>
            </p:custDataLst>
          </p:nvPr>
        </p:nvSpPr>
        <p:spPr>
          <a:xfrm>
            <a:off x="1734713" y="5574030"/>
            <a:ext cx="693420" cy="2286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矩形 16"/>
          <p:cNvSpPr/>
          <p:nvPr>
            <p:custDataLst>
              <p:tags r:id="rId8"/>
            </p:custDataLst>
          </p:nvPr>
        </p:nvSpPr>
        <p:spPr>
          <a:xfrm>
            <a:off x="3484777" y="5379296"/>
            <a:ext cx="1041400" cy="194734"/>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矩形 17"/>
          <p:cNvSpPr/>
          <p:nvPr>
            <p:custDataLst>
              <p:tags r:id="rId9"/>
            </p:custDataLst>
          </p:nvPr>
        </p:nvSpPr>
        <p:spPr>
          <a:xfrm>
            <a:off x="3484777" y="5581333"/>
            <a:ext cx="1041400" cy="194734"/>
          </a:xfrm>
          <a:prstGeom prst="rect">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文本框 22"/>
          <p:cNvSpPr txBox="1"/>
          <p:nvPr>
            <p:custDataLst>
              <p:tags r:id="rId10"/>
            </p:custDataLst>
          </p:nvPr>
        </p:nvSpPr>
        <p:spPr>
          <a:xfrm>
            <a:off x="2400818" y="4291330"/>
            <a:ext cx="751848" cy="306705"/>
          </a:xfrm>
          <a:prstGeom prst="rect">
            <a:avLst/>
          </a:prstGeom>
          <a:noFill/>
        </p:spPr>
        <p:txBody>
          <a:bodyPr wrap="square" rtlCol="0">
            <a:normAutofit fontScale="90000"/>
          </a:bodyPr>
          <a:lstStyle/>
          <a:p>
            <a:r>
              <a:rPr lang="zh-CN" altLang="en-US" sz="1400" dirty="0">
                <a:solidFill>
                  <a:schemeClr val="accent1">
                    <a:lumMod val="50000"/>
                  </a:schemeClr>
                </a:solidFill>
              </a:rPr>
              <a:t>封装</a:t>
            </a:r>
            <a:endParaRPr lang="zh-CN" altLang="en-US" sz="1400" dirty="0">
              <a:solidFill>
                <a:schemeClr val="accent1">
                  <a:lumMod val="50000"/>
                </a:schemeClr>
              </a:solidFill>
            </a:endParaRPr>
          </a:p>
        </p:txBody>
      </p:sp>
      <p:sp>
        <p:nvSpPr>
          <p:cNvPr id="24" name="文本框 23"/>
          <p:cNvSpPr txBox="1"/>
          <p:nvPr>
            <p:custDataLst>
              <p:tags r:id="rId11"/>
            </p:custDataLst>
          </p:nvPr>
        </p:nvSpPr>
        <p:spPr>
          <a:xfrm>
            <a:off x="3018653" y="4112399"/>
            <a:ext cx="657036" cy="306705"/>
          </a:xfrm>
          <a:prstGeom prst="rect">
            <a:avLst/>
          </a:prstGeom>
          <a:noFill/>
        </p:spPr>
        <p:txBody>
          <a:bodyPr wrap="square" rtlCol="0">
            <a:normAutofit fontScale="90000"/>
          </a:bodyPr>
          <a:lstStyle/>
          <a:p>
            <a:r>
              <a:rPr lang="zh-CN" altLang="en-US" sz="1400" dirty="0">
                <a:solidFill>
                  <a:schemeClr val="accent1">
                    <a:lumMod val="50000"/>
                  </a:schemeClr>
                </a:solidFill>
              </a:rPr>
              <a:t>阻值</a:t>
            </a:r>
            <a:endParaRPr lang="zh-CN" altLang="en-US" sz="1400" dirty="0">
              <a:solidFill>
                <a:schemeClr val="accent1">
                  <a:lumMod val="50000"/>
                </a:schemeClr>
              </a:solidFill>
            </a:endParaRPr>
          </a:p>
        </p:txBody>
      </p:sp>
      <p:sp>
        <p:nvSpPr>
          <p:cNvPr id="25" name="文本框 24"/>
          <p:cNvSpPr txBox="1"/>
          <p:nvPr>
            <p:custDataLst>
              <p:tags r:id="rId12"/>
            </p:custDataLst>
          </p:nvPr>
        </p:nvSpPr>
        <p:spPr>
          <a:xfrm>
            <a:off x="3020180" y="4291211"/>
            <a:ext cx="751848" cy="306705"/>
          </a:xfrm>
          <a:prstGeom prst="rect">
            <a:avLst/>
          </a:prstGeom>
          <a:noFill/>
        </p:spPr>
        <p:txBody>
          <a:bodyPr wrap="square" rtlCol="0">
            <a:normAutofit fontScale="90000"/>
          </a:bodyPr>
          <a:lstStyle/>
          <a:p>
            <a:r>
              <a:rPr lang="zh-CN" altLang="en-US" sz="1400" dirty="0">
                <a:solidFill>
                  <a:schemeClr val="accent1">
                    <a:lumMod val="50000"/>
                  </a:schemeClr>
                </a:solidFill>
              </a:rPr>
              <a:t>精度</a:t>
            </a:r>
            <a:endParaRPr lang="zh-CN" altLang="en-US" sz="1400" dirty="0">
              <a:solidFill>
                <a:schemeClr val="accent1">
                  <a:lumMod val="50000"/>
                </a:schemeClr>
              </a:solidFill>
            </a:endParaRPr>
          </a:p>
        </p:txBody>
      </p:sp>
      <p:pic>
        <p:nvPicPr>
          <p:cNvPr id="26" name="内容占位符 6"/>
          <p:cNvPicPr>
            <a:picLocks noChangeAspect="1"/>
          </p:cNvPicPr>
          <p:nvPr>
            <p:custDataLst>
              <p:tags r:id="rId13"/>
            </p:custDataLst>
          </p:nvPr>
        </p:nvPicPr>
        <p:blipFill>
          <a:blip r:embed="rId14"/>
          <a:stretch>
            <a:fillRect/>
          </a:stretch>
        </p:blipFill>
        <p:spPr>
          <a:xfrm>
            <a:off x="6606523" y="691260"/>
            <a:ext cx="5181600" cy="2585984"/>
          </a:xfrm>
          <a:prstGeom prst="rect">
            <a:avLst/>
          </a:prstGeom>
        </p:spPr>
      </p:pic>
      <p:pic>
        <p:nvPicPr>
          <p:cNvPr id="27" name="内容占位符 8"/>
          <p:cNvPicPr>
            <a:picLocks noChangeAspect="1"/>
          </p:cNvPicPr>
          <p:nvPr>
            <p:custDataLst>
              <p:tags r:id="rId15"/>
            </p:custDataLst>
          </p:nvPr>
        </p:nvPicPr>
        <p:blipFill>
          <a:blip r:embed="rId16"/>
          <a:stretch>
            <a:fillRect/>
          </a:stretch>
        </p:blipFill>
        <p:spPr>
          <a:xfrm>
            <a:off x="6606523" y="3580756"/>
            <a:ext cx="5181600" cy="2434078"/>
          </a:xfrm>
          <a:prstGeom prst="rect">
            <a:avLst/>
          </a:prstGeom>
        </p:spPr>
      </p:pic>
      <p:sp>
        <p:nvSpPr>
          <p:cNvPr id="16" name="标题 15"/>
          <p:cNvSpPr>
            <a:spLocks noGrp="1"/>
          </p:cNvSpPr>
          <p:nvPr>
            <p:ph type="title"/>
            <p:custDataLst>
              <p:tags r:id="rId17"/>
            </p:custDataLst>
          </p:nvPr>
        </p:nvSpPr>
        <p:spPr/>
        <p:txBody>
          <a:bodyPr vert="horz" lIns="91440" tIns="45720" rIns="91440" bIns="45720" rtlCol="0" anchor="ctr">
            <a:normAutofit/>
          </a:bodyPr>
          <a:p>
            <a:pPr lvl="0" algn="l">
              <a:buClrTx/>
              <a:buSzTx/>
              <a:buFontTx/>
            </a:pPr>
            <a:r>
              <a:rPr lang="zh-CN" altLang="en-US" smtClean="0">
                <a:sym typeface="+mn-ea"/>
              </a:rPr>
              <a:t>贴片电阻</a:t>
            </a:r>
            <a:endParaRPr lang="zh-CN" altLang="en-US" smtClean="0">
              <a:sym typeface="+mn-ea"/>
            </a:endParaRPr>
          </a:p>
        </p:txBody>
      </p:sp>
      <p:pic>
        <p:nvPicPr>
          <p:cNvPr id="19" name="图片 18" descr="logo"/>
          <p:cNvPicPr>
            <a:picLocks noChangeAspect="1"/>
          </p:cNvPicPr>
          <p:nvPr/>
        </p:nvPicPr>
        <p:blipFill>
          <a:blip r:embed="rId18"/>
          <a:stretch>
            <a:fillRect/>
          </a:stretch>
        </p:blipFill>
        <p:spPr>
          <a:xfrm>
            <a:off x="3308350" y="-2400935"/>
            <a:ext cx="6858000" cy="6858000"/>
          </a:xfrm>
          <a:prstGeom prst="rect">
            <a:avLst/>
          </a:prstGeom>
        </p:spPr>
      </p:pic>
      <p:sp>
        <p:nvSpPr>
          <p:cNvPr id="2" name="平行四边形 1"/>
          <p:cNvSpPr/>
          <p:nvPr/>
        </p:nvSpPr>
        <p:spPr>
          <a:xfrm>
            <a:off x="1108710" y="1862455"/>
            <a:ext cx="3275965" cy="76200"/>
          </a:xfrm>
          <a:prstGeom prst="parallelogram">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9"/>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ID" val="_6**"/>
  <p:tag name="KSO_WM_BEAUTIFY_FLAG" val="#wm#"/>
  <p:tag name="KSO_WM_TAG_VERSION" val="3.0"/>
  <p:tag name="KSO_WM_UNIT_LAYERLEVEL" val="1"/>
  <p:tag name="KSO_WM_TEMPLATE_CATEGORY" val="custom"/>
  <p:tag name="KSO_WM_TEMPLATE_USER_THEME" val="1"/>
</p:tagLst>
</file>

<file path=ppt/tags/tag101.xml><?xml version="1.0" encoding="utf-8"?>
<p:tagLst xmlns:p="http://schemas.openxmlformats.org/presentationml/2006/main">
  <p:tag name="KSO_WM_UNIT_ID" val="_6**"/>
  <p:tag name="KSO_WM_BEAUTIFY_FLAG" val="#wm#"/>
  <p:tag name="KSO_WM_TAG_VERSION" val="3.0"/>
  <p:tag name="KSO_WM_UNIT_LAYERLEVEL" val="1"/>
  <p:tag name="KSO_WM_TEMPLATE_CATEGORY" val="custom"/>
  <p:tag name="KSO_WM_TEMPLATE_USER_THEME" val="1"/>
</p:tagLst>
</file>

<file path=ppt/tags/tag102.xml><?xml version="1.0" encoding="utf-8"?>
<p:tagLst xmlns:p="http://schemas.openxmlformats.org/presentationml/2006/main">
  <p:tag name="KSO_WM_UNIT_TYPE" val="a"/>
  <p:tag name="KSO_WM_UNIT_INDEX" val="1"/>
  <p:tag name="KSO_WM_UNIT_ID" val="_6*a*1"/>
  <p:tag name="KSO_WM_BEAUTIFY_FLAG" val="#wm#"/>
  <p:tag name="KSO_WM_TAG_VERSION" val="3.0"/>
  <p:tag name="KSO_WM_UNIT_LAYERLEVEL" val="1"/>
  <p:tag name="KSO_WM_TEMPLATE_CATEGORY" val="custom"/>
  <p:tag name="KSO_WM_TEMPLATE_USER_THEME" val="1"/>
</p:tagLst>
</file>

<file path=ppt/tags/tag103.xml><?xml version="1.0" encoding="utf-8"?>
<p:tagLst xmlns:p="http://schemas.openxmlformats.org/presentationml/2006/main">
  <p:tag name="KSO_WM_UNIT_ID" val="_7**"/>
  <p:tag name="KSO_WM_BEAUTIFY_FLAG" val="#wm#"/>
  <p:tag name="KSO_WM_TAG_VERSION" val="3.0"/>
  <p:tag name="KSO_WM_UNIT_LAYERLEVEL" val="1"/>
  <p:tag name="KSO_WM_TEMPLATE_CATEGORY" val="custom"/>
  <p:tag name="KSO_WM_TEMPLATE_USER_THEME" val="1"/>
</p:tagLst>
</file>

<file path=ppt/tags/tag104.xml><?xml version="1.0" encoding="utf-8"?>
<p:tagLst xmlns:p="http://schemas.openxmlformats.org/presentationml/2006/main">
  <p:tag name="KSO_WM_UNIT_ID" val="_7**"/>
  <p:tag name="KSO_WM_BEAUTIFY_FLAG" val="#wm#"/>
  <p:tag name="KSO_WM_TAG_VERSION" val="3.0"/>
  <p:tag name="KSO_WM_UNIT_LAYERLEVEL" val="1"/>
  <p:tag name="KSO_WM_TEMPLATE_CATEGORY" val="custom"/>
  <p:tag name="KSO_WM_TEMPLATE_USER_THEME" val="1"/>
</p:tagLst>
</file>

<file path=ppt/tags/tag105.xml><?xml version="1.0" encoding="utf-8"?>
<p:tagLst xmlns:p="http://schemas.openxmlformats.org/presentationml/2006/main">
  <p:tag name="KSO_WM_UNIT_ID" val="_7**"/>
  <p:tag name="KSO_WM_BEAUTIFY_FLAG" val="#wm#"/>
  <p:tag name="KSO_WM_TAG_VERSION" val="3.0"/>
  <p:tag name="KSO_WM_UNIT_LAYERLEVEL" val="1"/>
  <p:tag name="KSO_WM_TEMPLATE_CATEGORY" val="custom"/>
  <p:tag name="KSO_WM_TEMPLATE_USER_THEME" val="1"/>
</p:tagLst>
</file>

<file path=ppt/tags/tag106.xml><?xml version="1.0" encoding="utf-8"?>
<p:tagLst xmlns:p="http://schemas.openxmlformats.org/presentationml/2006/main">
  <p:tag name="KSO_WM_UNIT_TYPE" val="a"/>
  <p:tag name="KSO_WM_UNIT_INDEX" val="1"/>
  <p:tag name="KSO_WM_UNIT_ID" val="_7*a*1"/>
  <p:tag name="KSO_WM_BEAUTIFY_FLAG" val="#wm#"/>
  <p:tag name="KSO_WM_TAG_VERSION" val="3.0"/>
  <p:tag name="KSO_WM_UNIT_LAYERLEVEL" val="1"/>
  <p:tag name="KSO_WM_TEMPLATE_CATEGORY" val="custom"/>
  <p:tag name="KSO_WM_TEMPLATE_USER_THEME" val="1"/>
</p:tagLst>
</file>

<file path=ppt/tags/tag107.xml><?xml version="1.0" encoding="utf-8"?>
<p:tagLst xmlns:p="http://schemas.openxmlformats.org/presentationml/2006/main">
  <p:tag name="KSO_WM_UNIT_ID" val="_8**"/>
  <p:tag name="KSO_WM_BEAUTIFY_FLAG" val="#wm#"/>
  <p:tag name="KSO_WM_TAG_VERSION" val="3.0"/>
  <p:tag name="KSO_WM_UNIT_LAYERLEVEL" val="1"/>
  <p:tag name="KSO_WM_TEMPLATE_CATEGORY" val="custom"/>
  <p:tag name="KSO_WM_TEMPLATE_USER_THEME" val="1"/>
</p:tagLst>
</file>

<file path=ppt/tags/tag108.xml><?xml version="1.0" encoding="utf-8"?>
<p:tagLst xmlns:p="http://schemas.openxmlformats.org/presentationml/2006/main">
  <p:tag name="KSO_WM_UNIT_ID" val="_8**"/>
  <p:tag name="KSO_WM_BEAUTIFY_FLAG" val="#wm#"/>
  <p:tag name="KSO_WM_TAG_VERSION" val="3.0"/>
  <p:tag name="KSO_WM_UNIT_LAYERLEVEL" val="1"/>
  <p:tag name="KSO_WM_TEMPLATE_CATEGORY" val="custom"/>
  <p:tag name="KSO_WM_TEMPLATE_USER_THEME" val="1"/>
</p:tagLst>
</file>

<file path=ppt/tags/tag109.xml><?xml version="1.0" encoding="utf-8"?>
<p:tagLst xmlns:p="http://schemas.openxmlformats.org/presentationml/2006/main">
  <p:tag name="KSO_WM_UNIT_ID" val="_8**"/>
  <p:tag name="KSO_WM_BEAUTIFY_FLAG" val="#wm#"/>
  <p:tag name="KSO_WM_TAG_VERSION" val="3.0"/>
  <p:tag name="KSO_WM_UNIT_LAYERLEVEL" val="1"/>
  <p:tag name="KSO_WM_TEMPLATE_CATEGORY" val="custom"/>
  <p:tag name="KSO_WM_TEMPLATE_USER_THEM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TYPE" val="f"/>
  <p:tag name="KSO_WM_UNIT_INDEX" val="1"/>
  <p:tag name="KSO_WM_UNIT_ID" val="_9*f*1"/>
  <p:tag name="KSO_WM_BEAUTIFY_FLAG" val="#wm#"/>
  <p:tag name="KSO_WM_TAG_VERSION" val="3.0"/>
  <p:tag name="KSO_WM_UNIT_LAYERLEVEL" val="1"/>
  <p:tag name="KSO_WM_TEMPLATE_CATEGORY" val="custom"/>
  <p:tag name="KSO_WM_TEMPLATE_USER_THEME" val="1"/>
</p:tagLst>
</file>

<file path=ppt/tags/tag111.xml><?xml version="1.0" encoding="utf-8"?>
<p:tagLst xmlns:p="http://schemas.openxmlformats.org/presentationml/2006/main">
  <p:tag name="KSO_WM_UNIT_ID" val="_9**"/>
  <p:tag name="KSO_WM_BEAUTIFY_FLAG" val="#wm#"/>
  <p:tag name="KSO_WM_TAG_VERSION" val="3.0"/>
  <p:tag name="KSO_WM_UNIT_LAYERLEVEL" val="1"/>
  <p:tag name="KSO_WM_TEMPLATE_CATEGORY" val="custom"/>
  <p:tag name="KSO_WM_TEMPLATE_USER_THEME" val="1"/>
</p:tagLst>
</file>

<file path=ppt/tags/tag112.xml><?xml version="1.0" encoding="utf-8"?>
<p:tagLst xmlns:p="http://schemas.openxmlformats.org/presentationml/2006/main">
  <p:tag name="KSO_WM_UNIT_ID" val="_9**"/>
  <p:tag name="KSO_WM_BEAUTIFY_FLAG" val="#wm#"/>
  <p:tag name="KSO_WM_TAG_VERSION" val="3.0"/>
  <p:tag name="KSO_WM_UNIT_LAYERLEVEL" val="1"/>
  <p:tag name="KSO_WM_TEMPLATE_CATEGORY" val="custom"/>
  <p:tag name="KSO_WM_TEMPLATE_USER_THEME" val="1"/>
</p:tagLst>
</file>

<file path=ppt/tags/tag113.xml><?xml version="1.0" encoding="utf-8"?>
<p:tagLst xmlns:p="http://schemas.openxmlformats.org/presentationml/2006/main">
  <p:tag name="KSO_WM_UNIT_ID" val="_9**"/>
  <p:tag name="KSO_WM_BEAUTIFY_FLAG" val="#wm#"/>
  <p:tag name="KSO_WM_TAG_VERSION" val="3.0"/>
  <p:tag name="KSO_WM_UNIT_LAYERLEVEL" val="1"/>
  <p:tag name="KSO_WM_TEMPLATE_CATEGORY" val="custom"/>
  <p:tag name="KSO_WM_TEMPLATE_USER_THEME" val="1"/>
</p:tagLst>
</file>

<file path=ppt/tags/tag114.xml><?xml version="1.0" encoding="utf-8"?>
<p:tagLst xmlns:p="http://schemas.openxmlformats.org/presentationml/2006/main">
  <p:tag name="KSO_WM_UNIT_ID" val="_10**"/>
  <p:tag name="KSO_WM_BEAUTIFY_FLAG" val="#wm#"/>
  <p:tag name="KSO_WM_TAG_VERSION" val="3.0"/>
  <p:tag name="KSO_WM_UNIT_LAYERLEVEL" val="1"/>
  <p:tag name="KSO_WM_TEMPLATE_CATEGORY" val="custom"/>
  <p:tag name="KSO_WM_TEMPLATE_USER_THEME" val="1"/>
</p:tagLst>
</file>

<file path=ppt/tags/tag115.xml><?xml version="1.0" encoding="utf-8"?>
<p:tagLst xmlns:p="http://schemas.openxmlformats.org/presentationml/2006/main">
  <p:tag name="KSO_WM_UNIT_ID" val="_10**"/>
  <p:tag name="KSO_WM_BEAUTIFY_FLAG" val="#wm#"/>
  <p:tag name="KSO_WM_TAG_VERSION" val="3.0"/>
  <p:tag name="KSO_WM_UNIT_LAYERLEVEL" val="1"/>
  <p:tag name="KSO_WM_TEMPLATE_CATEGORY" val="custom"/>
  <p:tag name="KSO_WM_TEMPLATE_USER_THEME" val="1"/>
</p:tagLst>
</file>

<file path=ppt/tags/tag116.xml><?xml version="1.0" encoding="utf-8"?>
<p:tagLst xmlns:p="http://schemas.openxmlformats.org/presentationml/2006/main">
  <p:tag name="KSO_WM_UNIT_ID" val="_10**"/>
  <p:tag name="KSO_WM_BEAUTIFY_FLAG" val="#wm#"/>
  <p:tag name="KSO_WM_TAG_VERSION" val="3.0"/>
  <p:tag name="KSO_WM_UNIT_LAYERLEVEL" val="1"/>
  <p:tag name="KSO_WM_TEMPLATE_CATEGORY" val="custom"/>
  <p:tag name="KSO_WM_TEMPLATE_USER_THEME" val="1"/>
</p:tagLst>
</file>

<file path=ppt/tags/tag117.xml><?xml version="1.0" encoding="utf-8"?>
<p:tagLst xmlns:p="http://schemas.openxmlformats.org/presentationml/2006/main">
  <p:tag name="KSO_WM_UNIT_TYPE" val="f"/>
  <p:tag name="KSO_WM_UNIT_INDEX" val="1"/>
  <p:tag name="KSO_WM_UNIT_ID" val="_10*f*1"/>
  <p:tag name="KSO_WM_BEAUTIFY_FLAG" val="#wm#"/>
  <p:tag name="KSO_WM_TAG_VERSION" val="3.0"/>
  <p:tag name="KSO_WM_UNIT_LAYERLEVEL" val="1"/>
  <p:tag name="KSO_WM_TEMPLATE_CATEGORY" val="custom"/>
  <p:tag name="KSO_WM_TEMPLATE_USER_THEME" val="1"/>
</p:tagLst>
</file>

<file path=ppt/tags/tag118.xml><?xml version="1.0" encoding="utf-8"?>
<p:tagLst xmlns:p="http://schemas.openxmlformats.org/presentationml/2006/main">
  <p:tag name="KSO_WM_UNIT_TYPE" val="a"/>
  <p:tag name="KSO_WM_UNIT_INDEX" val="1"/>
  <p:tag name="KSO_WM_UNIT_ID" val="_10*a*1"/>
  <p:tag name="KSO_WM_BEAUTIFY_FLAG" val="#wm#"/>
  <p:tag name="KSO_WM_TAG_VERSION" val="3.0"/>
  <p:tag name="KSO_WM_UNIT_LAYERLEVEL" val="1"/>
  <p:tag name="KSO_WM_TEMPLATE_CATEGORY" val="custom"/>
  <p:tag name="KSO_WM_TEMPLATE_USER_THEME" val="1"/>
</p:tagLst>
</file>

<file path=ppt/tags/tag119.xml><?xml version="1.0" encoding="utf-8"?>
<p:tagLst xmlns:p="http://schemas.openxmlformats.org/presentationml/2006/main">
  <p:tag name="KSO_WM_UNIT_TYPE" val="i"/>
  <p:tag name="KSO_WM_UNIT_INDEX" val="3"/>
  <p:tag name="KSO_WM_BEAUTIFY_FLAG" val="#wm#"/>
  <p:tag name="KSO_WM_TAG_VERSION" val="3.0"/>
  <p:tag name="LayoutZOrder" val="4"/>
  <p:tag name="KSO_WM_UNIT_ID" val="_11**"/>
  <p:tag name="KSO_WM_UNIT_LAYERLEVEL" val="1"/>
  <p:tag name="KSO_WM_TEMPLATE_CATEGORY" val="custom"/>
  <p:tag name="KSO_WM_TEMPLATE_USER_THEM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TYPE" val="i"/>
  <p:tag name="KSO_WM_UNIT_INDEX" val="2"/>
  <p:tag name="KSO_WM_BEAUTIFY_FLAG" val="#wm#"/>
  <p:tag name="KSO_WM_TAG_VERSION" val="3.0"/>
  <p:tag name="LayoutZOrder" val="5"/>
  <p:tag name="KSO_WM_UNIT_ID" val="_11**"/>
  <p:tag name="KSO_WM_UNIT_LAYERLEVEL" val="1"/>
  <p:tag name="KSO_WM_TEMPLATE_CATEGORY" val="custom"/>
  <p:tag name="KSO_WM_TEMPLATE_USER_THEME" val="1"/>
</p:tagLst>
</file>

<file path=ppt/tags/tag121.xml><?xml version="1.0" encoding="utf-8"?>
<p:tagLst xmlns:p="http://schemas.openxmlformats.org/presentationml/2006/main">
  <p:tag name="KSO_WM_UNIT_TYPE" val="i"/>
  <p:tag name="KSO_WM_UNIT_INDEX" val="1"/>
  <p:tag name="KSO_WM_BEAUTIFY_FLAG" val="#wm#"/>
  <p:tag name="KSO_WM_TAG_VERSION" val="3.0"/>
  <p:tag name="LayoutZOrder" val="6"/>
  <p:tag name="KSO_WM_UNIT_ID" val="_11**"/>
  <p:tag name="KSO_WM_UNIT_LAYERLEVEL" val="1"/>
  <p:tag name="KSO_WM_TEMPLATE_CATEGORY" val="custom"/>
  <p:tag name="KSO_WM_TEMPLATE_USER_THEME" val="1"/>
</p:tagLst>
</file>

<file path=ppt/tags/tag122.xml><?xml version="1.0" encoding="utf-8"?>
<p:tagLst xmlns:p="http://schemas.openxmlformats.org/presentationml/2006/main">
  <p:tag name="KSO_WM_UNIT_TYPE" val="i"/>
  <p:tag name="KSO_WM_UNIT_INDEX" val="4"/>
  <p:tag name="KSO_WM_BEAUTIFY_FLAG" val="#wm#"/>
  <p:tag name="KSO_WM_TAG_VERSION" val="3.0"/>
  <p:tag name="LayoutZOrder" val="7"/>
  <p:tag name="KSO_WM_UNIT_ID" val="_11**"/>
  <p:tag name="KSO_WM_UNIT_LAYERLEVEL" val="1"/>
  <p:tag name="KSO_WM_TEMPLATE_CATEGORY" val="custom"/>
  <p:tag name="KSO_WM_TEMPLATE_USER_THEME"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 name="KSO_WM_TEMPLATE_CATEGORY" val="custom"/>
  <p:tag name="KSO_WM_TEMPLATE_USER_THEME"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 name="KSO_WM_TEMPLATE_CATEGORY" val="custom"/>
  <p:tag name="KSO_WM_TEMPLATE_USER_THEME" val="1"/>
</p:tagLst>
</file>

<file path=ppt/tags/tag125.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LAYERLEVEL" val="1"/>
  <p:tag name="KSO_WM_TEMPLATE_CATEGORY" val="custom"/>
  <p:tag name="KSO_WM_TEMPLATE_USER_THEME" val="1"/>
</p:tagLst>
</file>

<file path=ppt/tags/tag126.xml><?xml version="1.0" encoding="utf-8"?>
<p:tagLst xmlns:p="http://schemas.openxmlformats.org/presentationml/2006/main">
  <p:tag name="KSO_WM_UNIT_ID" val="_0**"/>
  <p:tag name="KSO_WM_BEAUTIFY_FLAG" val="#wm#"/>
  <p:tag name="KSO_WM_TAG_VERSION" val="3.0"/>
  <p:tag name="KSO_WM_UNIT_LAYERLEVEL" val="1"/>
  <p:tag name="KSO_WM_TEMPLATE_CATEGORY" val="custom"/>
  <p:tag name="KSO_WM_TEMPLATE_USER_THEME" val="1"/>
</p:tagLst>
</file>

<file path=ppt/tags/tag127.xml><?xml version="1.0" encoding="utf-8"?>
<p:tagLst xmlns:p="http://schemas.openxmlformats.org/presentationml/2006/main">
  <p:tag name="KSO_WM_UNIT_ID" val="_0**"/>
  <p:tag name="KSO_WM_BEAUTIFY_FLAG" val="#wm#"/>
  <p:tag name="KSO_WM_TAG_VERSION" val="3.0"/>
  <p:tag name="KSO_WM_UNIT_LAYERLEVEL" val="1"/>
  <p:tag name="KSO_WM_TEMPLATE_CATEGORY" val="custom"/>
  <p:tag name="KSO_WM_TEMPLATE_USER_THEME" val="1"/>
</p:tagLst>
</file>

<file path=ppt/tags/tag128.xml><?xml version="1.0" encoding="utf-8"?>
<p:tagLst xmlns:p="http://schemas.openxmlformats.org/presentationml/2006/main">
  <p:tag name="KSO_WM_UNIT_ID" val="_0**"/>
  <p:tag name="KSO_WM_BEAUTIFY_FLAG" val="#wm#"/>
  <p:tag name="KSO_WM_TAG_VERSION" val="3.0"/>
  <p:tag name="KSO_WM_UNIT_LAYERLEVEL" val="1"/>
  <p:tag name="KSO_WM_TEMPLATE_CATEGORY" val="custom"/>
  <p:tag name="KSO_WM_TEMPLATE_USER_THEME" val="1"/>
</p:tagLst>
</file>

<file path=ppt/tags/tag129.xml><?xml version="1.0" encoding="utf-8"?>
<p:tagLst xmlns:p="http://schemas.openxmlformats.org/presentationml/2006/main">
  <p:tag name="KSO_WM_UNIT_TYPE" val="f"/>
  <p:tag name="KSO_WM_UNIT_INDEX" val="1"/>
  <p:tag name="KSO_WM_UNIT_ID" val="_0*f*1"/>
  <p:tag name="KSO_WM_BEAUTIFY_FLAG" val="#wm#"/>
  <p:tag name="KSO_WM_TAG_VERSION" val="3.0"/>
  <p:tag name="KSO_WM_UNIT_LAYERLEVEL" val="1"/>
  <p:tag name="KSO_WM_TEMPLATE_CATEGORY" val="custom"/>
  <p:tag name="KSO_WM_TEMPLATE_USER_THEM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TYPE" val="a"/>
  <p:tag name="KSO_WM_UNIT_INDEX" val="1"/>
  <p:tag name="KSO_WM_UNIT_ID" val="_0*a*1"/>
  <p:tag name="KSO_WM_BEAUTIFY_FLAG" val="#wm#"/>
  <p:tag name="KSO_WM_TAG_VERSION" val="3.0"/>
  <p:tag name="KSO_WM_UNIT_LAYERLEVEL" val="1"/>
  <p:tag name="KSO_WM_TEMPLATE_CATEGORY" val="custom"/>
  <p:tag name="KSO_WM_TEMPLATE_USER_THEME" val="1"/>
</p:tagLst>
</file>

<file path=ppt/tags/tag13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p="http://schemas.openxmlformats.org/presentationml/2006/main">
  <p:tag name="KSO_WM_DIAGRAM_VIRTUALLY_FRAME" val="{&quot;height&quot;:418.9002362204725,&quot;left&quot;:39.300157480314965,&quot;top&quot;:88.95,&quot;width&quot;:456.79984251968506}"/>
</p:tagLst>
</file>

<file path=ppt/tags/tag136.xml><?xml version="1.0" encoding="utf-8"?>
<p:tagLst xmlns:p="http://schemas.openxmlformats.org/presentationml/2006/main">
  <p:tag name="KSO_WM_BEAUTIFY_FLAG" val=""/>
  <p:tag name="KSO_WM_DIAGRAM_VIRTUALLY_FRAME" val="{&quot;height&quot;:418.9002362204725,&quot;left&quot;:39.300157480314965,&quot;top&quot;:88.95,&quot;width&quot;:456.79984251968506}"/>
</p:tagLst>
</file>

<file path=ppt/tags/tag137.xml><?xml version="1.0" encoding="utf-8"?>
<p:tagLst xmlns:p="http://schemas.openxmlformats.org/presentationml/2006/main">
  <p:tag name="KSO_WM_BEAUTIFY_FLAG" val=""/>
  <p:tag name="KSO_WM_DIAGRAM_VIRTUALLY_FRAME" val="{&quot;height&quot;:418.9002362204725,&quot;left&quot;:39.300157480314965,&quot;top&quot;:88.95,&quot;width&quot;:456.79984251968506}"/>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IRTUALLY_FRAME" val="{&quot;height&quot;:418.9002362204725,&quot;left&quot;:39.300157480314965,&quot;top&quot;:88.95,&quot;width&quot;:456.79984251968506}"/>
</p:tagLst>
</file>

<file path=ppt/tags/tag141.xml><?xml version="1.0" encoding="utf-8"?>
<p:tagLst xmlns:p="http://schemas.openxmlformats.org/presentationml/2006/main">
  <p:tag name="KSO_WM_DIAGRAM_VIRTUALLY_FRAME" val="{&quot;height&quot;:418.9002362204725,&quot;left&quot;:39.300157480314965,&quot;top&quot;:88.95,&quot;width&quot;:456.79984251968506}"/>
</p:tagLst>
</file>

<file path=ppt/tags/tag142.xml><?xml version="1.0" encoding="utf-8"?>
<p:tagLst xmlns:p="http://schemas.openxmlformats.org/presentationml/2006/main">
  <p:tag name="KSO_WM_DIAGRAM_VIRTUALLY_FRAME" val="{&quot;height&quot;:418.9002362204725,&quot;left&quot;:39.300157480314965,&quot;top&quot;:88.95,&quot;width&quot;:456.79984251968506}"/>
</p:tagLst>
</file>

<file path=ppt/tags/tag143.xml><?xml version="1.0" encoding="utf-8"?>
<p:tagLst xmlns:p="http://schemas.openxmlformats.org/presentationml/2006/main">
  <p:tag name="KSO_WM_DIAGRAM_VIRTUALLY_FRAME" val="{&quot;height&quot;:418.9002362204725,&quot;left&quot;:39.300157480314965,&quot;top&quot;:88.95,&quot;width&quot;:456.79984251968506}"/>
</p:tagLst>
</file>

<file path=ppt/tags/tag144.xml><?xml version="1.0" encoding="utf-8"?>
<p:tagLst xmlns:p="http://schemas.openxmlformats.org/presentationml/2006/main">
  <p:tag name="KSO_WM_DIAGRAM_VIRTUALLY_FRAME" val="{&quot;height&quot;:418.9002362204725,&quot;left&quot;:39.300157480314965,&quot;top&quot;:88.95,&quot;width&quot;:456.79984251968506}"/>
</p:tagLst>
</file>

<file path=ppt/tags/tag145.xml><?xml version="1.0" encoding="utf-8"?>
<p:tagLst xmlns:p="http://schemas.openxmlformats.org/presentationml/2006/main">
  <p:tag name="KSO_WM_DIAGRAM_VIRTUALLY_FRAME" val="{&quot;height&quot;:418.9002362204725,&quot;left&quot;:39.300157480314965,&quot;top&quot;:88.95,&quot;width&quot;:456.79984251968506}"/>
</p:tagLst>
</file>

<file path=ppt/tags/tag146.xml><?xml version="1.0" encoding="utf-8"?>
<p:tagLst xmlns:p="http://schemas.openxmlformats.org/presentationml/2006/main">
  <p:tag name="KSO_WM_DIAGRAM_VIRTUALLY_FRAME" val="{&quot;height&quot;:418.9002362204725,&quot;left&quot;:39.300157480314965,&quot;top&quot;:88.95,&quot;width&quot;:456.79984251968506}"/>
</p:tagLst>
</file>

<file path=ppt/tags/tag147.xml><?xml version="1.0" encoding="utf-8"?>
<p:tagLst xmlns:p="http://schemas.openxmlformats.org/presentationml/2006/main">
  <p:tag name="KSO_WM_DIAGRAM_VIRTUALLY_FRAME" val="{&quot;height&quot;:418.9002362204725,&quot;left&quot;:39.300157480314965,&quot;top&quot;:88.95,&quot;width&quot;:456.79984251968506}"/>
</p:tagLst>
</file>

<file path=ppt/tags/tag148.xml><?xml version="1.0" encoding="utf-8"?>
<p:tagLst xmlns:p="http://schemas.openxmlformats.org/presentationml/2006/main">
  <p:tag name="KSO_WM_DIAGRAM_VIRTUALLY_FRAME" val="{&quot;height&quot;:418.9002362204725,&quot;left&quot;:39.300157480314965,&quot;top&quot;:88.95,&quot;width&quot;:456.79984251968506}"/>
</p:tagLst>
</file>

<file path=ppt/tags/tag149.xml><?xml version="1.0" encoding="utf-8"?>
<p:tagLst xmlns:p="http://schemas.openxmlformats.org/presentationml/2006/main">
  <p:tag name="KSO_WM_DIAGRAM_VIRTUALLY_FRAME" val="{&quot;height&quot;:418.9002362204725,&quot;left&quot;:39.300157480314965,&quot;top&quot;:88.95,&quot;width&quot;:456.7998425196850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DIAGRAM_VIRTUALLY_FRAME" val="{&quot;height&quot;:418.9002362204725,&quot;left&quot;:39.300157480314965,&quot;top&quot;:88.95,&quot;width&quot;:456.79984251968506}"/>
</p:tagLst>
</file>

<file path=ppt/tags/tag151.xml><?xml version="1.0" encoding="utf-8"?>
<p:tagLst xmlns:p="http://schemas.openxmlformats.org/presentationml/2006/main">
  <p:tag name="KSO_WM_BEAUTIFY_FLAG" val=""/>
  <p:tag name="KSO_WM_DIAGRAM_VIRTUALLY_FRAME" val="{&quot;height&quot;:418.9002362204725,&quot;left&quot;:39.300157480314965,&quot;top&quot;:88.95,&quot;width&quot;:456.79984251968506}"/>
</p:tagLst>
</file>

<file path=ppt/tags/tag1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2.xml><?xml version="1.0" encoding="utf-8"?>
<p:tagLst xmlns:p="http://schemas.openxmlformats.org/presentationml/2006/main">
  <p:tag name="KSO_WM_UNIT_INDEX" val="1_3_1"/>
  <p:tag name="KSO_WM_UNIT_TYPE" val="l_h_f"/>
  <p:tag name="KSO_WM_UNIT_SUBTYPE" val="a"/>
  <p:tag name="KSO_WM_TEMPLATE_CATEGORY" val="diagram"/>
  <p:tag name="KSO_WM_TEMPLATE_INDEX" val="19882022"/>
  <p:tag name="KSO_WM_DIAGRAM_GROUP_CODE" val="l1-1"/>
  <p:tag name="KSO_WM_TAG_VERSION" val="2.0"/>
  <p:tag name="KSO_WM_BEAUTIFY_FLAG" val="#wm#"/>
  <p:tag name="KSO_WM_DIAGRAM_VIRTUALLY_FRAME" val="{&quot;height&quot;:230.49685039370078,&quot;left&quot;:42.07763779527559,&quot;top&quot;:96.65740157480313,&quot;width&quot;:888.11}"/>
</p:tagLst>
</file>

<file path=ppt/tags/tag173.xml><?xml version="1.0" encoding="utf-8"?>
<p:tagLst xmlns:p="http://schemas.openxmlformats.org/presentationml/2006/main">
  <p:tag name="KSO_WM_UNIT_INDEX" val="1_2_1"/>
  <p:tag name="KSO_WM_UNIT_TYPE" val="l_h_f"/>
  <p:tag name="KSO_WM_UNIT_SUBTYPE" val="a"/>
  <p:tag name="KSO_WM_TEMPLATE_CATEGORY" val="diagram"/>
  <p:tag name="KSO_WM_TEMPLATE_INDEX" val="19882022"/>
  <p:tag name="KSO_WM_DIAGRAM_GROUP_CODE" val="l1-1"/>
  <p:tag name="KSO_WM_TAG_VERSION" val="2.0"/>
  <p:tag name="KSO_WM_BEAUTIFY_FLAG" val="#wm#"/>
  <p:tag name="KSO_WM_DIAGRAM_VIRTUALLY_FRAME" val="{&quot;height&quot;:230.49685039370078,&quot;left&quot;:42.07763779527559,&quot;top&quot;:96.65740157480313,&quot;width&quot;:888.11}"/>
</p:tagLst>
</file>

<file path=ppt/tags/tag174.xml><?xml version="1.0" encoding="utf-8"?>
<p:tagLst xmlns:p="http://schemas.openxmlformats.org/presentationml/2006/main">
  <p:tag name="KSO_WM_UNIT_INDEX" val="1_5_1"/>
  <p:tag name="KSO_WM_UNIT_TYPE" val="l_h_f"/>
  <p:tag name="KSO_WM_UNIT_SUBTYPE" val="a"/>
  <p:tag name="KSO_WM_TEMPLATE_CATEGORY" val="diagram"/>
  <p:tag name="KSO_WM_TEMPLATE_INDEX" val="19882022"/>
  <p:tag name="KSO_WM_DIAGRAM_GROUP_CODE" val="l1-1"/>
  <p:tag name="KSO_WM_TAG_VERSION" val="2.0"/>
  <p:tag name="KSO_WM_BEAUTIFY_FLAG" val="#wm#"/>
  <p:tag name="KSO_WM_DIAGRAM_VIRTUALLY_FRAME" val="{&quot;height&quot;:230.49685039370078,&quot;left&quot;:42.07763779527559,&quot;top&quot;:96.65740157480313,&quot;width&quot;:888.11}"/>
</p:tagLst>
</file>

<file path=ppt/tags/tag175.xml><?xml version="1.0" encoding="utf-8"?>
<p:tagLst xmlns:p="http://schemas.openxmlformats.org/presentationml/2006/main">
  <p:tag name="KSO_WM_UNIT_INDEX" val="1_4_1"/>
  <p:tag name="KSO_WM_UNIT_TYPE" val="l_h_f"/>
  <p:tag name="KSO_WM_UNIT_SUBTYPE" val="a"/>
  <p:tag name="KSO_WM_TEMPLATE_CATEGORY" val="diagram"/>
  <p:tag name="KSO_WM_TEMPLATE_INDEX" val="19882022"/>
  <p:tag name="KSO_WM_DIAGRAM_GROUP_CODE" val="l1-1"/>
  <p:tag name="KSO_WM_TAG_VERSION" val="2.0"/>
  <p:tag name="KSO_WM_BEAUTIFY_FLAG" val="#wm#"/>
  <p:tag name="KSO_WM_DIAGRAM_VIRTUALLY_FRAME" val="{&quot;height&quot;:230.49685039370078,&quot;left&quot;:42.07763779527559,&quot;top&quot;:96.65740157480313,&quot;width&quot;:888.11}"/>
</p:tagLst>
</file>

<file path=ppt/tags/tag176.xml><?xml version="1.0" encoding="utf-8"?>
<p:tagLst xmlns:p="http://schemas.openxmlformats.org/presentationml/2006/main">
  <p:tag name="KSO_WM_UNIT_INDEX" val="1_7_1"/>
  <p:tag name="KSO_WM_UNIT_TYPE" val="l_h_f"/>
  <p:tag name="KSO_WM_UNIT_SUBTYPE" val="a"/>
  <p:tag name="KSO_WM_TEMPLATE_CATEGORY" val="diagram"/>
  <p:tag name="KSO_WM_TEMPLATE_INDEX" val="19882022"/>
  <p:tag name="KSO_WM_DIAGRAM_GROUP_CODE" val="l1-1"/>
  <p:tag name="KSO_WM_TAG_VERSION" val="2.0"/>
  <p:tag name="KSO_WM_BEAUTIFY_FLAG" val="#wm#"/>
  <p:tag name="KSO_WM_DIAGRAM_VIRTUALLY_FRAME" val="{&quot;height&quot;:230.49685039370078,&quot;left&quot;:42.07763779527559,&quot;top&quot;:96.65740157480313,&quot;width&quot;:888.11}"/>
</p:tagLst>
</file>

<file path=ppt/tags/tag177.xml><?xml version="1.0" encoding="utf-8"?>
<p:tagLst xmlns:p="http://schemas.openxmlformats.org/presentationml/2006/main">
  <p:tag name="KSO_WM_UNIT_INDEX" val="1_8_1"/>
  <p:tag name="KSO_WM_UNIT_TYPE" val="l_h_f"/>
  <p:tag name="KSO_WM_UNIT_SUBTYPE" val="a"/>
  <p:tag name="KSO_WM_TEMPLATE_CATEGORY" val="diagram"/>
  <p:tag name="KSO_WM_TEMPLATE_INDEX" val="19882022"/>
  <p:tag name="KSO_WM_DIAGRAM_GROUP_CODE" val="l1-1"/>
  <p:tag name="KSO_WM_TAG_VERSION" val="2.0"/>
  <p:tag name="KSO_WM_BEAUTIFY_FLAG" val="#wm#"/>
  <p:tag name="KSO_WM_DIAGRAM_VIRTUALLY_FRAME" val="{&quot;height&quot;:230.49685039370078,&quot;left&quot;:42.07763779527559,&quot;top&quot;:96.65740157480313,&quot;width&quot;:888.11}"/>
</p:tagLst>
</file>

<file path=ppt/tags/tag178.xml><?xml version="1.0" encoding="utf-8"?>
<p:tagLst xmlns:p="http://schemas.openxmlformats.org/presentationml/2006/main">
  <p:tag name="KSO_WM_UNIT_INDEX" val="1_8_2"/>
  <p:tag name="KSO_WM_UNIT_TYPE" val="l_h_f"/>
  <p:tag name="KSO_WM_UNIT_SUBTYPE" val="a"/>
  <p:tag name="KSO_WM_TEMPLATE_CATEGORY" val="diagram"/>
  <p:tag name="KSO_WM_TEMPLATE_INDEX" val="19882022"/>
  <p:tag name="KSO_WM_DIAGRAM_GROUP_CODE" val="l1-1"/>
  <p:tag name="KSO_WM_TAG_VERSION" val="2.0"/>
  <p:tag name="KSO_WM_BEAUTIFY_FLAG" val="#wm#"/>
  <p:tag name="KSO_WM_DIAGRAM_VIRTUALLY_FRAME" val="{&quot;height&quot;:230.49685039370078,&quot;left&quot;:42.07763779527559,&quot;top&quot;:96.65740157480313,&quot;width&quot;:888.11}"/>
</p:tagLst>
</file>

<file path=ppt/tags/tag179.xml><?xml version="1.0" encoding="utf-8"?>
<p:tagLst xmlns:p="http://schemas.openxmlformats.org/presentationml/2006/main">
  <p:tag name="KSO_WM_UNIT_INDEX" val="1_6_1"/>
  <p:tag name="KSO_WM_UNIT_TYPE" val="l_h_f"/>
  <p:tag name="KSO_WM_UNIT_SUBTYPE" val="a"/>
  <p:tag name="KSO_WM_TEMPLATE_CATEGORY" val="diagram"/>
  <p:tag name="KSO_WM_TEMPLATE_INDEX" val="19882022"/>
  <p:tag name="KSO_WM_DIAGRAM_GROUP_CODE" val="l1-1"/>
  <p:tag name="KSO_WM_TAG_VERSION" val="2.0"/>
  <p:tag name="KSO_WM_BEAUTIFY_FLAG" val="#wm#"/>
  <p:tag name="KSO_WM_DIAGRAM_VIRTUALLY_FRAME" val="{&quot;height&quot;:230.49685039370078,&quot;left&quot;:42.07763779527559,&quot;top&quot;:96.65740157480313,&quot;width&quot;:888.1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INDEX" val="1_1_1"/>
  <p:tag name="KSO_WM_UNIT_TYPE" val="l_h_f"/>
  <p:tag name="KSO_WM_UNIT_SUBTYPE" val="a"/>
  <p:tag name="KSO_WM_TEMPLATE_CATEGORY" val="diagram"/>
  <p:tag name="KSO_WM_TEMPLATE_INDEX" val="19882022"/>
  <p:tag name="KSO_WM_DIAGRAM_GROUP_CODE" val="l1-1"/>
  <p:tag name="KSO_WM_TAG_VERSION" val="2.0"/>
  <p:tag name="KSO_WM_BEAUTIFY_FLAG" val="#wm#"/>
  <p:tag name="KSO_WM_DIAGRAM_VIRTUALLY_FRAME" val="{&quot;height&quot;:230.49685039370078,&quot;left&quot;:42.07763779527559,&quot;top&quot;:96.65740157480313,&quot;width&quot;:888.11}"/>
</p:tagLst>
</file>

<file path=ppt/tags/tag181.xml><?xml version="1.0" encoding="utf-8"?>
<p:tagLst xmlns:p="http://schemas.openxmlformats.org/presentationml/2006/main">
  <p:tag name="KSO_WM_UNIT_INDEX" val="1"/>
  <p:tag name="KSO_WM_UNIT_TYPE" val="a"/>
  <p:tag name="KSO_WM_BEAUTIFY_FLAG" val="#wm#"/>
  <p:tag name="KSO_WM_UNIT_ID" val="_7*a*1"/>
  <p:tag name="KSO_WM_TAG_VERSION" val="3.0"/>
  <p:tag name="KSO_WM_UNIT_LAYERLEVEL" val="1"/>
  <p:tag name="KSO_WM_TEMPLATE_CATEGORY" val="custom"/>
  <p:tag name="KSO_WM_TEMPLATE_USER_THEME" val="1"/>
</p:tagLst>
</file>

<file path=ppt/tags/tag182.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9.xml><?xml version="1.0" encoding="utf-8"?>
<p:tagLst xmlns:p="http://schemas.openxmlformats.org/presentationml/2006/main">
  <p:tag name="KSO_WM_UNIT_INDEX" val="5"/>
  <p:tag name="KSO_WM_UNIT_TYPE" val="f"/>
  <p:tag name="KSO_WM_UNIT_SUBTYPE" val="a"/>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INDEX" val="3"/>
  <p:tag name="KSO_WM_UNIT_TYPE" val="j"/>
  <p:tag name="KSO_WM_BEAUTIFY_FLAG" val="#wm#"/>
</p:tagLst>
</file>

<file path=ppt/tags/tag191.xml><?xml version="1.0" encoding="utf-8"?>
<p:tagLst xmlns:p="http://schemas.openxmlformats.org/presentationml/2006/main">
  <p:tag name="KSO_WM_UNIT_INDEX" val="10"/>
  <p:tag name="KSO_WM_UNIT_TYPE" val="i"/>
  <p:tag name="KSO_WM_BEAUTIFY_FLAG" val="#wm#"/>
</p:tagLst>
</file>

<file path=ppt/tags/tag192.xml><?xml version="1.0" encoding="utf-8"?>
<p:tagLst xmlns:p="http://schemas.openxmlformats.org/presentationml/2006/main">
  <p:tag name="KSO_WM_UNIT_INDEX" val="6"/>
  <p:tag name="KSO_WM_UNIT_TYPE" val="i"/>
  <p:tag name="KSO_WM_BEAUTIFY_FLAG" val="#wm#"/>
</p:tagLst>
</file>

<file path=ppt/tags/tag193.xml><?xml version="1.0" encoding="utf-8"?>
<p:tagLst xmlns:p="http://schemas.openxmlformats.org/presentationml/2006/main">
  <p:tag name="KSO_WM_UNIT_INDEX" val="9"/>
  <p:tag name="KSO_WM_UNIT_TYPE" val="i"/>
  <p:tag name="KSO_WM_BEAUTIFY_FLAG" val="#wm#"/>
</p:tagLst>
</file>

<file path=ppt/tags/tag194.xml><?xml version="1.0" encoding="utf-8"?>
<p:tagLst xmlns:p="http://schemas.openxmlformats.org/presentationml/2006/main">
  <p:tag name="KSO_WM_UNIT_INDEX" val="12"/>
  <p:tag name="KSO_WM_UNIT_TYPE" val="i"/>
  <p:tag name="KSO_WM_BEAUTIFY_FLAG" val="#wm#"/>
</p:tagLst>
</file>

<file path=ppt/tags/tag195.xml><?xml version="1.0" encoding="utf-8"?>
<p:tagLst xmlns:p="http://schemas.openxmlformats.org/presentationml/2006/main">
  <p:tag name="KSO_WM_UNIT_INDEX" val="11"/>
  <p:tag name="KSO_WM_UNIT_TYPE" val="i"/>
  <p:tag name="KSO_WM_BEAUTIFY_FLAG" val="#wm#"/>
</p:tagLst>
</file>

<file path=ppt/tags/tag196.xml><?xml version="1.0" encoding="utf-8"?>
<p:tagLst xmlns:p="http://schemas.openxmlformats.org/presentationml/2006/main">
  <p:tag name="KSO_WM_UNIT_INDEX" val="13"/>
  <p:tag name="KSO_WM_UNIT_TYPE" val="i"/>
  <p:tag name="KSO_WM_BEAUTIFY_FLAG" val="#wm#"/>
</p:tagLst>
</file>

<file path=ppt/tags/tag197.xml><?xml version="1.0" encoding="utf-8"?>
<p:tagLst xmlns:p="http://schemas.openxmlformats.org/presentationml/2006/main">
  <p:tag name="KSO_WM_UNIT_INDEX" val="7"/>
  <p:tag name="KSO_WM_UNIT_TYPE" val="f"/>
  <p:tag name="KSO_WM_UNIT_SUBTYPE" val="a"/>
  <p:tag name="KSO_WM_BEAUTIFY_FLAG" val="#wm#"/>
</p:tagLst>
</file>

<file path=ppt/tags/tag198.xml><?xml version="1.0" encoding="utf-8"?>
<p:tagLst xmlns:p="http://schemas.openxmlformats.org/presentationml/2006/main">
  <p:tag name="KSO_WM_UNIT_INDEX" val="5"/>
  <p:tag name="KSO_WM_UNIT_TYPE" val="f"/>
  <p:tag name="KSO_WM_UNIT_SUBTYPE" val="a"/>
  <p:tag name="KSO_WM_BEAUTIFY_FLAG" val="#wm#"/>
</p:tagLst>
</file>

<file path=ppt/tags/tag199.xml><?xml version="1.0" encoding="utf-8"?>
<p:tagLst xmlns:p="http://schemas.openxmlformats.org/presentationml/2006/main">
  <p:tag name="KSO_WM_UNIT_INDEX" val="8"/>
  <p:tag name="KSO_WM_UNIT_TYPE" val="f"/>
  <p:tag name="KSO_WM_UNIT_SUBTYPE" val="a"/>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INDEX" val="2"/>
  <p:tag name="KSO_WM_UNIT_TYPE" val="j"/>
  <p:tag name="KSO_WM_BEAUTIFY_FLAG" val="#wm#"/>
</p:tagLst>
</file>

<file path=ppt/tags/tag201.xml><?xml version="1.0" encoding="utf-8"?>
<p:tagLst xmlns:p="http://schemas.openxmlformats.org/presentationml/2006/main">
  <p:tag name="KSO_WM_UNIT_INDEX" val="3"/>
  <p:tag name="KSO_WM_UNIT_TYPE" val="j"/>
  <p:tag name="KSO_WM_BEAUTIFY_FLAG" val="#wm#"/>
</p:tagLst>
</file>

<file path=ppt/tags/tag202.xml><?xml version="1.0" encoding="utf-8"?>
<p:tagLst xmlns:p="http://schemas.openxmlformats.org/presentationml/2006/main">
  <p:tag name="KSO_WM_UNIT_INDEX" val="1"/>
  <p:tag name="KSO_WM_UNIT_TYPE" val="a"/>
  <p:tag name="KSO_WM_BEAUTIFY_FLAG" val="#wm#"/>
  <p:tag name="KSO_WM_UNIT_ID" val="_2*a*1"/>
  <p:tag name="KSO_WM_TAG_VERSION" val="3.0"/>
  <p:tag name="KSO_WM_UNIT_LAYERLEVEL" val="1"/>
  <p:tag name="KSO_WM_TEMPLATE_CATEGORY" val="custom"/>
  <p:tag name="KSO_WM_TEMPLATE_USER_THEME" val="1"/>
</p:tagLst>
</file>

<file path=ppt/tags/tag203.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204.xml><?xml version="1.0" encoding="utf-8"?>
<p:tagLst xmlns:p="http://schemas.openxmlformats.org/presentationml/2006/main">
  <p:tag name="KSO_WM_UNIT_INDEX" val="16"/>
  <p:tag name="KSO_WM_UNIT_TYPE" val="f"/>
  <p:tag name="KSO_WM_UNIT_SUBTYPE" val="a"/>
  <p:tag name="KSO_WM_BEAUTIFY_FLAG" val="#wm#"/>
</p:tagLst>
</file>

<file path=ppt/tags/tag205.xml><?xml version="1.0" encoding="utf-8"?>
<p:tagLst xmlns:p="http://schemas.openxmlformats.org/presentationml/2006/main">
  <p:tag name="KSO_WM_UNIT_INDEX" val="9"/>
  <p:tag name="KSO_WM_UNIT_TYPE" val="f"/>
  <p:tag name="KSO_WM_UNIT_SUBTYPE" val="a"/>
  <p:tag name="KSO_WM_BEAUTIFY_FLAG" val="#wm#"/>
</p:tagLst>
</file>

<file path=ppt/tags/tag206.xml><?xml version="1.0" encoding="utf-8"?>
<p:tagLst xmlns:p="http://schemas.openxmlformats.org/presentationml/2006/main">
  <p:tag name="KSO_WM_UNIT_INDEX" val="10"/>
  <p:tag name="KSO_WM_UNIT_TYPE" val="j"/>
  <p:tag name="KSO_WM_BEAUTIFY_FLAG" val="#wm#"/>
</p:tagLst>
</file>

<file path=ppt/tags/tag207.xml><?xml version="1.0" encoding="utf-8"?>
<p:tagLst xmlns:p="http://schemas.openxmlformats.org/presentationml/2006/main">
  <p:tag name="KSO_WM_UNIT_INDEX" val="12"/>
  <p:tag name="KSO_WM_UNIT_TYPE" val="j"/>
  <p:tag name="KSO_WM_BEAUTIFY_FLAG" val="#wm#"/>
</p:tagLst>
</file>

<file path=ppt/tags/tag208.xml><?xml version="1.0" encoding="utf-8"?>
<p:tagLst xmlns:p="http://schemas.openxmlformats.org/presentationml/2006/main">
  <p:tag name="KSO_WM_UNIT_INDEX" val="11"/>
  <p:tag name="KSO_WM_UNIT_TYPE" val="j"/>
  <p:tag name="KSO_WM_BEAUTIFY_FLAG" val="#wm#"/>
</p:tagLst>
</file>

<file path=ppt/tags/tag209.xml><?xml version="1.0" encoding="utf-8"?>
<p:tagLst xmlns:p="http://schemas.openxmlformats.org/presentationml/2006/main">
  <p:tag name="KSO_WM_UNIT_INDEX" val="13"/>
  <p:tag name="KSO_WM_UNIT_TYPE" val="j"/>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INDEX" val="1"/>
  <p:tag name="KSO_WM_UNIT_TYPE" val="a"/>
  <p:tag name="KSO_WM_BEAUTIFY_FLAG" val="#wm#"/>
  <p:tag name="KSO_WM_UNIT_TEXT" val="贴片电阻"/>
  <p:tag name="KSO_WM_UNIT_ID" val="_2*a*1"/>
  <p:tag name="KSO_WM_TAG_VERSION" val="3.0"/>
  <p:tag name="KSO_WM_UNIT_LAYERLEVEL" val="1"/>
  <p:tag name="KSO_WM_TEMPLATE_CATEGORY" val="custom"/>
  <p:tag name="KSO_WM_TEMPLATE_USER_THEME" val="1"/>
</p:tagLst>
</file>

<file path=ppt/tags/tag211.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212.xml><?xml version="1.0" encoding="utf-8"?>
<p:tagLst xmlns:p="http://schemas.openxmlformats.org/presentationml/2006/main">
  <p:tag name="KSO_WM_UNIT_INDEX" val="3"/>
  <p:tag name="KSO_WM_UNIT_TYPE" val="f"/>
  <p:tag name="KSO_WM_UNIT_SUBTYPE" val="a"/>
  <p:tag name="KSO_WM_BEAUTIFY_FLAG" val="#wm#"/>
</p:tagLst>
</file>

<file path=ppt/tags/tag213.xml><?xml version="1.0" encoding="utf-8"?>
<p:tagLst xmlns:p="http://schemas.openxmlformats.org/presentationml/2006/main">
  <p:tag name="KSO_WM_UNIT_INDEX" val="5"/>
  <p:tag name="KSO_WM_UNIT_TYPE" val="f"/>
  <p:tag name="KSO_WM_UNIT_SUBTYPE" val="a"/>
  <p:tag name="KSO_WM_BEAUTIFY_FLAG" val="#wm#"/>
</p:tagLst>
</file>

<file path=ppt/tags/tag214.xml><?xml version="1.0" encoding="utf-8"?>
<p:tagLst xmlns:p="http://schemas.openxmlformats.org/presentationml/2006/main">
  <p:tag name="KSO_WM_UNIT_INDEX" val="6"/>
  <p:tag name="KSO_WM_UNIT_TYPE" val="j"/>
  <p:tag name="KSO_WM_BEAUTIFY_FLAG" val="#wm#"/>
</p:tagLst>
</file>

<file path=ppt/tags/tag215.xml><?xml version="1.0" encoding="utf-8"?>
<p:tagLst xmlns:p="http://schemas.openxmlformats.org/presentationml/2006/main">
  <p:tag name="KSO_WM_UNIT_INDEX" val="7"/>
  <p:tag name="KSO_WM_UNIT_TYPE" val="j"/>
  <p:tag name="KSO_WM_BEAUTIFY_FLAG" val="#wm#"/>
</p:tagLst>
</file>

<file path=ppt/tags/tag216.xml><?xml version="1.0" encoding="utf-8"?>
<p:tagLst xmlns:p="http://schemas.openxmlformats.org/presentationml/2006/main">
  <p:tag name="KSO_WM_UNIT_INDEX" val="8"/>
  <p:tag name="KSO_WM_UNIT_TYPE" val="j"/>
  <p:tag name="KSO_WM_BEAUTIFY_FLAG" val="#wm#"/>
</p:tagLst>
</file>

<file path=ppt/tags/tag217.xml><?xml version="1.0" encoding="utf-8"?>
<p:tagLst xmlns:p="http://schemas.openxmlformats.org/presentationml/2006/main">
  <p:tag name="KSO_WM_UNIT_INDEX" val="11"/>
  <p:tag name="KSO_WM_UNIT_TYPE" val="f"/>
  <p:tag name="KSO_WM_UNIT_SUBTYPE" val="a"/>
  <p:tag name="KSO_WM_BEAUTIFY_FLAG" val="#wm#"/>
</p:tagLst>
</file>

<file path=ppt/tags/tag218.xml><?xml version="1.0" encoding="utf-8"?>
<p:tagLst xmlns:p="http://schemas.openxmlformats.org/presentationml/2006/main">
  <p:tag name="KSO_WM_UNIT_INDEX" val="14"/>
  <p:tag name="KSO_WM_UNIT_TYPE" val="j"/>
  <p:tag name="KSO_WM_BEAUTIFY_FLAG" val="#wm#"/>
</p:tagLst>
</file>

<file path=ppt/tags/tag219.xml><?xml version="1.0" encoding="utf-8"?>
<p:tagLst xmlns:p="http://schemas.openxmlformats.org/presentationml/2006/main">
  <p:tag name="KSO_WM_UNIT_INDEX" val="12"/>
  <p:tag name="KSO_WM_UNIT_TYPE" val="f"/>
  <p:tag name="KSO_WM_UNIT_SUBTYPE" val="a"/>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INDEX" val="13"/>
  <p:tag name="KSO_WM_UNIT_TYPE" val="j"/>
  <p:tag name="KSO_WM_BEAUTIFY_FLAG" val="#wm#"/>
</p:tagLst>
</file>

<file path=ppt/tags/tag221.xml><?xml version="1.0" encoding="utf-8"?>
<p:tagLst xmlns:p="http://schemas.openxmlformats.org/presentationml/2006/main">
  <p:tag name="KSO_WM_UNIT_INDEX" val="17"/>
  <p:tag name="KSO_WM_UNIT_TYPE" val="i"/>
  <p:tag name="KSO_WM_UNIT_SUBTYPE" val="h"/>
  <p:tag name="KSO_WM_BEAUTIFY_FLAG" val="#wm#"/>
</p:tagLst>
</file>

<file path=ppt/tags/tag222.xml><?xml version="1.0" encoding="utf-8"?>
<p:tagLst xmlns:p="http://schemas.openxmlformats.org/presentationml/2006/main">
  <p:tag name="KSO_WM_UNIT_INDEX" val="15"/>
  <p:tag name="KSO_WM_UNIT_TYPE" val="i"/>
  <p:tag name="KSO_WM_BEAUTIFY_FLAG" val="#wm#"/>
</p:tagLst>
</file>

<file path=ppt/tags/tag223.xml><?xml version="1.0" encoding="utf-8"?>
<p:tagLst xmlns:p="http://schemas.openxmlformats.org/presentationml/2006/main">
  <p:tag name="KSO_WM_UNIT_INDEX" val="16"/>
  <p:tag name="KSO_WM_UNIT_TYPE" val="i"/>
  <p:tag name="KSO_WM_BEAUTIFY_FLAG" val="#wm#"/>
</p:tagLst>
</file>

<file path=ppt/tags/tag224.xml><?xml version="1.0" encoding="utf-8"?>
<p:tagLst xmlns:p="http://schemas.openxmlformats.org/presentationml/2006/main">
  <p:tag name="KSO_WM_UNIT_INDEX" val="9"/>
  <p:tag name="KSO_WM_UNIT_TYPE" val="i"/>
  <p:tag name="KSO_WM_BEAUTIFY_FLAG" val="#wm#"/>
</p:tagLst>
</file>

<file path=ppt/tags/tag225.xml><?xml version="1.0" encoding="utf-8"?>
<p:tagLst xmlns:p="http://schemas.openxmlformats.org/presentationml/2006/main">
  <p:tag name="KSO_WM_UNIT_INDEX" val="1"/>
  <p:tag name="KSO_WM_UNIT_TYPE" val="a"/>
  <p:tag name="KSO_WM_BEAUTIFY_FLAG" val="#wm#"/>
  <p:tag name="KSO_WM_UNIT_TEXT" val="丝印标注"/>
  <p:tag name="KSO_WM_UNIT_ID" val="_2*a*1"/>
  <p:tag name="KSO_WM_TAG_VERSION" val="3.0"/>
  <p:tag name="KSO_WM_UNIT_LAYERLEVEL" val="1"/>
  <p:tag name="KSO_WM_TEMPLATE_CATEGORY" val="custom"/>
  <p:tag name="KSO_WM_TEMPLATE_USER_THEME" val="1"/>
</p:tagLst>
</file>

<file path=ppt/tags/tag226.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227.xml><?xml version="1.0" encoding="utf-8"?>
<p:tagLst xmlns:p="http://schemas.openxmlformats.org/presentationml/2006/main">
  <p:tag name="KSO_WM_UNIT_INDEX" val="6"/>
  <p:tag name="KSO_WM_UNIT_TYPE" val="j"/>
  <p:tag name="KSO_WM_BEAUTIFY_FLAG" val="#wm#"/>
</p:tagLst>
</file>

<file path=ppt/tags/tag228.xml><?xml version="1.0" encoding="utf-8"?>
<p:tagLst xmlns:p="http://schemas.openxmlformats.org/presentationml/2006/main">
  <p:tag name="KSO_WM_UNIT_INDEX" val="5"/>
  <p:tag name="KSO_WM_UNIT_TYPE" val="j"/>
  <p:tag name="KSO_WM_BEAUTIFY_FLAG" val="#wm#"/>
</p:tagLst>
</file>

<file path=ppt/tags/tag229.xml><?xml version="1.0" encoding="utf-8"?>
<p:tagLst xmlns:p="http://schemas.openxmlformats.org/presentationml/2006/main">
  <p:tag name="KSO_WM_UNIT_INDEX" val="4"/>
  <p:tag name="KSO_WM_UNIT_TYPE" val="f"/>
  <p:tag name="KSO_WM_UNIT_SUBTYPE" val="a"/>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INDEX" val="9"/>
  <p:tag name="KSO_WM_UNIT_TYPE" val="i"/>
  <p:tag name="KSO_WM_BEAUTIFY_FLAG" val="#wm#"/>
</p:tagLst>
</file>

<file path=ppt/tags/tag231.xml><?xml version="1.0" encoding="utf-8"?>
<p:tagLst xmlns:p="http://schemas.openxmlformats.org/presentationml/2006/main">
  <p:tag name="KSO_WM_UNIT_INDEX" val="7"/>
  <p:tag name="KSO_WM_UNIT_TYPE" val="j"/>
  <p:tag name="KSO_WM_BEAUTIFY_FLAG" val="#wm#"/>
</p:tagLst>
</file>

<file path=ppt/tags/tag232.xml><?xml version="1.0" encoding="utf-8"?>
<p:tagLst xmlns:p="http://schemas.openxmlformats.org/presentationml/2006/main">
  <p:tag name="KSO_WM_UNIT_INDEX" val="16"/>
  <p:tag name="KSO_WM_UNIT_TYPE" val="f"/>
  <p:tag name="KSO_WM_UNIT_SUBTYPE" val="a"/>
  <p:tag name="KSO_WM_BEAUTIFY_FLAG" val="#wm#"/>
</p:tagLst>
</file>

<file path=ppt/tags/tag233.xml><?xml version="1.0" encoding="utf-8"?>
<p:tagLst xmlns:p="http://schemas.openxmlformats.org/presentationml/2006/main">
  <p:tag name="KSO_WM_UNIT_INDEX" val="8"/>
  <p:tag name="KSO_WM_UNIT_TYPE" val="j"/>
  <p:tag name="KSO_WM_BEAUTIFY_FLAG" val="#wm#"/>
</p:tagLst>
</file>

<file path=ppt/tags/tag234.xml><?xml version="1.0" encoding="utf-8"?>
<p:tagLst xmlns:p="http://schemas.openxmlformats.org/presentationml/2006/main">
  <p:tag name="KSO_WM_UNIT_INDEX" val="1"/>
  <p:tag name="KSO_WM_UNIT_TYPE" val="a"/>
  <p:tag name="KSO_WM_BEAUTIFY_FLAG" val="#wm#"/>
  <p:tag name="KSO_WM_UNIT_TEXT" val="常用功能"/>
  <p:tag name="KSO_WM_UNIT_ID" val="_2*a*1"/>
  <p:tag name="KSO_WM_TAG_VERSION" val="3.0"/>
  <p:tag name="KSO_WM_UNIT_LAYERLEVEL" val="1"/>
  <p:tag name="KSO_WM_TEMPLATE_CATEGORY" val="custom"/>
  <p:tag name="KSO_WM_TEMPLATE_USER_THEME" val="1"/>
</p:tagLst>
</file>

<file path=ppt/tags/tag235.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INDEX" val="22"/>
  <p:tag name="KSO_WM_UNIT_TYPE" val="f"/>
  <p:tag name="KSO_WM_UNIT_SUBTYPE" val="a"/>
  <p:tag name="KSO_WM_BEAUTIFY_FLAG" val="#wm#"/>
</p:tagLst>
</file>

<file path=ppt/tags/tag241.xml><?xml version="1.0" encoding="utf-8"?>
<p:tagLst xmlns:p="http://schemas.openxmlformats.org/presentationml/2006/main">
  <p:tag name="KSO_WM_UNIT_INDEX" val="22"/>
  <p:tag name="KSO_WM_UNIT_TYPE" val="f"/>
  <p:tag name="KSO_WM_UNIT_SUBTYPE" val="a"/>
  <p:tag name="KSO_WM_BEAUTIFY_FLAG" val="#wm#"/>
</p:tagLst>
</file>

<file path=ppt/tags/tag242.xml><?xml version="1.0" encoding="utf-8"?>
<p:tagLst xmlns:p="http://schemas.openxmlformats.org/presentationml/2006/main">
  <p:tag name="KSO_WM_UNIT_INDEX" val="17"/>
  <p:tag name="KSO_WM_UNIT_TYPE" val="j"/>
  <p:tag name="KSO_WM_BEAUTIFY_FLAG" val="#wm#"/>
</p:tagLst>
</file>

<file path=ppt/tags/tag243.xml><?xml version="1.0" encoding="utf-8"?>
<p:tagLst xmlns:p="http://schemas.openxmlformats.org/presentationml/2006/main">
  <p:tag name="KSO_WM_UNIT_INDEX" val="14"/>
  <p:tag name="KSO_WM_UNIT_TYPE" val="j"/>
  <p:tag name="KSO_WM_BEAUTIFY_FLAG" val="#wm#"/>
</p:tagLst>
</file>

<file path=ppt/tags/tag244.xml><?xml version="1.0" encoding="utf-8"?>
<p:tagLst xmlns:p="http://schemas.openxmlformats.org/presentationml/2006/main">
  <p:tag name="KSO_WM_UNIT_INDEX" val="13"/>
  <p:tag name="KSO_WM_UNIT_TYPE" val="j"/>
  <p:tag name="KSO_WM_BEAUTIFY_FLAG" val="#wm#"/>
</p:tagLst>
</file>

<file path=ppt/tags/tag245.xml><?xml version="1.0" encoding="utf-8"?>
<p:tagLst xmlns:p="http://schemas.openxmlformats.org/presentationml/2006/main">
  <p:tag name="KSO_WM_UNIT_INDEX" val="2"/>
  <p:tag name="KSO_WM_UNIT_TYPE" val="j"/>
  <p:tag name="KSO_WM_BEAUTIFY_FLAG" val="#wm#"/>
</p:tagLst>
</file>

<file path=ppt/tags/tag246.xml><?xml version="1.0" encoding="utf-8"?>
<p:tagLst xmlns:p="http://schemas.openxmlformats.org/presentationml/2006/main">
  <p:tag name="KSO_WM_UNIT_INDEX" val="10"/>
  <p:tag name="KSO_WM_UNIT_TYPE" val="i"/>
  <p:tag name="KSO_WM_BEAUTIFY_FLAG" val="#wm#"/>
</p:tagLst>
</file>

<file path=ppt/tags/tag247.xml><?xml version="1.0" encoding="utf-8"?>
<p:tagLst xmlns:p="http://schemas.openxmlformats.org/presentationml/2006/main">
  <p:tag name="KSO_WM_UNIT_INDEX" val="12"/>
  <p:tag name="KSO_WM_UNIT_TYPE" val="i"/>
  <p:tag name="KSO_WM_BEAUTIFY_FLAG" val="#wm#"/>
</p:tagLst>
</file>

<file path=ppt/tags/tag248.xml><?xml version="1.0" encoding="utf-8"?>
<p:tagLst xmlns:p="http://schemas.openxmlformats.org/presentationml/2006/main">
  <p:tag name="KSO_WM_UNIT_INDEX" val="8"/>
  <p:tag name="KSO_WM_UNIT_TYPE" val="i"/>
  <p:tag name="KSO_WM_BEAUTIFY_FLAG" val="#wm#"/>
</p:tagLst>
</file>

<file path=ppt/tags/tag249.xml><?xml version="1.0" encoding="utf-8"?>
<p:tagLst xmlns:p="http://schemas.openxmlformats.org/presentationml/2006/main">
  <p:tag name="KSO_WM_UNIT_INDEX" val="5"/>
  <p:tag name="KSO_WM_UNIT_TYPE" val="i"/>
  <p:tag name="KSO_WM_UNIT_SUBTYPE" val="h"/>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INDEX" val="16"/>
  <p:tag name="KSO_WM_UNIT_TYPE" val="i"/>
  <p:tag name="KSO_WM_BEAUTIFY_FLAG" val="#wm#"/>
</p:tagLst>
</file>

<file path=ppt/tags/tag251.xml><?xml version="1.0" encoding="utf-8"?>
<p:tagLst xmlns:p="http://schemas.openxmlformats.org/presentationml/2006/main">
  <p:tag name="KSO_WM_UNIT_INDEX" val="14"/>
  <p:tag name="KSO_WM_UNIT_TYPE" val="i"/>
  <p:tag name="KSO_WM_BEAUTIFY_FLAG" val="#wm#"/>
</p:tagLst>
</file>

<file path=ppt/tags/tag252.xml><?xml version="1.0" encoding="utf-8"?>
<p:tagLst xmlns:p="http://schemas.openxmlformats.org/presentationml/2006/main">
  <p:tag name="KSO_WM_UNIT_INDEX" val="15"/>
  <p:tag name="KSO_WM_UNIT_TYPE" val="i"/>
  <p:tag name="KSO_WM_BEAUTIFY_FLAG" val="#wm#"/>
</p:tagLst>
</file>

<file path=ppt/tags/tag253.xml><?xml version="1.0" encoding="utf-8"?>
<p:tagLst xmlns:p="http://schemas.openxmlformats.org/presentationml/2006/main">
  <p:tag name="KSO_WM_UNIT_INDEX" val="13"/>
  <p:tag name="KSO_WM_UNIT_TYPE" val="i"/>
  <p:tag name="KSO_WM_BEAUTIFY_FLAG" val="#wm#"/>
</p:tagLst>
</file>

<file path=ppt/tags/tag254.xml><?xml version="1.0" encoding="utf-8"?>
<p:tagLst xmlns:p="http://schemas.openxmlformats.org/presentationml/2006/main">
  <p:tag name="KSO_WM_UNIT_INDEX" val="7"/>
  <p:tag name="KSO_WM_UNIT_TYPE" val="f"/>
  <p:tag name="KSO_WM_UNIT_SUBTYPE" val="a"/>
  <p:tag name="KSO_WM_BEAUTIFY_FLAG" val="#wm#"/>
</p:tagLst>
</file>

<file path=ppt/tags/tag255.xml><?xml version="1.0" encoding="utf-8"?>
<p:tagLst xmlns:p="http://schemas.openxmlformats.org/presentationml/2006/main">
  <p:tag name="KSO_WM_UNIT_INDEX" val="3"/>
  <p:tag name="KSO_WM_UNIT_TYPE" val="f"/>
  <p:tag name="KSO_WM_UNIT_SUBTYPE" val="a"/>
  <p:tag name="KSO_WM_BEAUTIFY_FLAG" val="#wm#"/>
</p:tagLst>
</file>

<file path=ppt/tags/tag256.xml><?xml version="1.0" encoding="utf-8"?>
<p:tagLst xmlns:p="http://schemas.openxmlformats.org/presentationml/2006/main">
  <p:tag name="KSO_WM_UNIT_INDEX" val="6"/>
  <p:tag name="KSO_WM_UNIT_TYPE" val="f"/>
  <p:tag name="KSO_WM_UNIT_SUBTYPE" val="a"/>
  <p:tag name="KSO_WM_BEAUTIFY_FLAG" val="#wm#"/>
</p:tagLst>
</file>

<file path=ppt/tags/tag257.xml><?xml version="1.0" encoding="utf-8"?>
<p:tagLst xmlns:p="http://schemas.openxmlformats.org/presentationml/2006/main">
  <p:tag name="KSO_WM_UNIT_INDEX" val="11"/>
  <p:tag name="KSO_WM_UNIT_TYPE" val="f"/>
  <p:tag name="KSO_WM_UNIT_SUBTYPE" val="a"/>
  <p:tag name="KSO_WM_BEAUTIFY_FLAG" val="#wm#"/>
</p:tagLst>
</file>

<file path=ppt/tags/tag258.xml><?xml version="1.0" encoding="utf-8"?>
<p:tagLst xmlns:p="http://schemas.openxmlformats.org/presentationml/2006/main">
  <p:tag name="KSO_WM_UNIT_INDEX" val="20"/>
  <p:tag name="KSO_WM_UNIT_TYPE" val="j"/>
  <p:tag name="KSO_WM_BEAUTIFY_FLAG" val="#wm#"/>
</p:tagLst>
</file>

<file path=ppt/tags/tag259.xml><?xml version="1.0" encoding="utf-8"?>
<p:tagLst xmlns:p="http://schemas.openxmlformats.org/presentationml/2006/main">
  <p:tag name="KSO_WM_UNIT_INDEX" val="21"/>
  <p:tag name="KSO_WM_UNIT_TYPE" val="i"/>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INDEX" val="1"/>
  <p:tag name="KSO_WM_UNIT_TYPE" val="a"/>
  <p:tag name="KSO_WM_BEAUTIFY_FLAG" val="#wm#"/>
  <p:tag name="KSO_WM_UNIT_TEXT" val="电容"/>
  <p:tag name="KSO_WM_UNIT_ID" val="_2*a*1"/>
  <p:tag name="KSO_WM_TAG_VERSION" val="3.0"/>
  <p:tag name="KSO_WM_UNIT_LAYERLEVEL" val="1"/>
  <p:tag name="KSO_WM_TEMPLATE_CATEGORY" val="custom"/>
  <p:tag name="KSO_WM_TEMPLATE_USER_THEME" val="1"/>
</p:tagLst>
</file>

<file path=ppt/tags/tag261.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262.xml><?xml version="1.0" encoding="utf-8"?>
<p:tagLst xmlns:p="http://schemas.openxmlformats.org/presentationml/2006/main">
  <p:tag name="KSO_WM_UNIT_INDEX" val="7"/>
  <p:tag name="KSO_WM_UNIT_TYPE" val="f"/>
  <p:tag name="KSO_WM_BEAUTIFY_FLAG" val="#wm#"/>
  <p:tag name="KSO_WM_UNIT_SUBTYPE" val="a"/>
</p:tagLst>
</file>

<file path=ppt/tags/tag263.xml><?xml version="1.0" encoding="utf-8"?>
<p:tagLst xmlns:p="http://schemas.openxmlformats.org/presentationml/2006/main">
  <p:tag name="KSO_WM_UNIT_INDEX" val="10"/>
  <p:tag name="KSO_WM_UNIT_TYPE" val="j"/>
  <p:tag name="KSO_WM_BEAUTIFY_FLAG" val="#wm#"/>
</p:tagLst>
</file>

<file path=ppt/tags/tag264.xml><?xml version="1.0" encoding="utf-8"?>
<p:tagLst xmlns:p="http://schemas.openxmlformats.org/presentationml/2006/main">
  <p:tag name="KSO_WM_UNIT_INDEX" val="13"/>
  <p:tag name="KSO_WM_UNIT_TYPE" val="j"/>
  <p:tag name="KSO_WM_BEAUTIFY_FLAG" val="#wm#"/>
</p:tagLst>
</file>

<file path=ppt/tags/tag265.xml><?xml version="1.0" encoding="utf-8"?>
<p:tagLst xmlns:p="http://schemas.openxmlformats.org/presentationml/2006/main">
  <p:tag name="KSO_WM_UNIT_INDEX" val="9"/>
  <p:tag name="KSO_WM_UNIT_TYPE" val="j"/>
  <p:tag name="KSO_WM_BEAUTIFY_FLAG" val="#wm#"/>
</p:tagLst>
</file>

<file path=ppt/tags/tag266.xml><?xml version="1.0" encoding="utf-8"?>
<p:tagLst xmlns:p="http://schemas.openxmlformats.org/presentationml/2006/main">
  <p:tag name="KSO_WM_UNIT_INDEX" val="3"/>
  <p:tag name="KSO_WM_UNIT_TYPE" val="f"/>
  <p:tag name="KSO_WM_UNIT_SUBTYPE" val="a"/>
  <p:tag name="KSO_WM_BEAUTIFY_FLAG" val="#wm#"/>
</p:tagLst>
</file>

<file path=ppt/tags/tag267.xml><?xml version="1.0" encoding="utf-8"?>
<p:tagLst xmlns:p="http://schemas.openxmlformats.org/presentationml/2006/main">
  <p:tag name="KSO_WM_UNIT_INDEX" val="15"/>
  <p:tag name="KSO_WM_UNIT_TYPE" val="f"/>
  <p:tag name="KSO_WM_UNIT_SUBTYPE" val="a"/>
  <p:tag name="KSO_WM_BEAUTIFY_FLAG" val="#wm#"/>
</p:tagLst>
</file>

<file path=ppt/tags/tag268.xml><?xml version="1.0" encoding="utf-8"?>
<p:tagLst xmlns:p="http://schemas.openxmlformats.org/presentationml/2006/main">
  <p:tag name="KSO_WM_UNIT_INDEX" val="16"/>
  <p:tag name="KSO_WM_UNIT_TYPE" val="j"/>
  <p:tag name="KSO_WM_BEAUTIFY_FLAG" val="#wm#"/>
</p:tagLst>
</file>

<file path=ppt/tags/tag269.xml><?xml version="1.0" encoding="utf-8"?>
<p:tagLst xmlns:p="http://schemas.openxmlformats.org/presentationml/2006/main">
  <p:tag name="KSO_WM_UNIT_INDEX" val="17"/>
  <p:tag name="KSO_WM_UNIT_TYPE" val="j"/>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INDEX" val="5"/>
  <p:tag name="KSO_WM_UNIT_TYPE" val="f"/>
  <p:tag name="KSO_WM_UNIT_SUBTYPE" val="a"/>
  <p:tag name="KSO_WM_BEAUTIFY_FLAG" val="#wm#"/>
</p:tagLst>
</file>

<file path=ppt/tags/tag271.xml><?xml version="1.0" encoding="utf-8"?>
<p:tagLst xmlns:p="http://schemas.openxmlformats.org/presentationml/2006/main">
  <p:tag name="KSO_WM_UNIT_INDEX" val="8"/>
  <p:tag name="KSO_WM_UNIT_TYPE" val="j"/>
  <p:tag name="KSO_WM_BEAUTIFY_FLAG" val="#wm#"/>
</p:tagLst>
</file>

<file path=ppt/tags/tag272.xml><?xml version="1.0" encoding="utf-8"?>
<p:tagLst xmlns:p="http://schemas.openxmlformats.org/presentationml/2006/main">
  <p:tag name="KSO_WM_UNIT_INDEX" val="20"/>
  <p:tag name="KSO_WM_UNIT_TYPE" val="i"/>
  <p:tag name="KSO_WM_BEAUTIFY_FLAG" val="#wm#"/>
</p:tagLst>
</file>

<file path=ppt/tags/tag273.xml><?xml version="1.0" encoding="utf-8"?>
<p:tagLst xmlns:p="http://schemas.openxmlformats.org/presentationml/2006/main">
  <p:tag name="KSO_WM_UNIT_INDEX" val="11"/>
  <p:tag name="KSO_WM_UNIT_TYPE" val="i"/>
  <p:tag name="KSO_WM_BEAUTIFY_FLAG" val="#wm#"/>
</p:tagLst>
</file>

<file path=ppt/tags/tag274.xml><?xml version="1.0" encoding="utf-8"?>
<p:tagLst xmlns:p="http://schemas.openxmlformats.org/presentationml/2006/main">
  <p:tag name="KSO_WM_UNIT_INDEX" val="19"/>
  <p:tag name="KSO_WM_UNIT_TYPE" val="i"/>
  <p:tag name="KSO_WM_BEAUTIFY_FLAG" val="#wm#"/>
</p:tagLst>
</file>

<file path=ppt/tags/tag275.xml><?xml version="1.0" encoding="utf-8"?>
<p:tagLst xmlns:p="http://schemas.openxmlformats.org/presentationml/2006/main">
  <p:tag name="KSO_WM_UNIT_INDEX" val="14"/>
  <p:tag name="KSO_WM_UNIT_TYPE" val="i"/>
  <p:tag name="KSO_WM_BEAUTIFY_FLAG" val="#wm#"/>
</p:tagLst>
</file>

<file path=ppt/tags/tag276.xml><?xml version="1.0" encoding="utf-8"?>
<p:tagLst xmlns:p="http://schemas.openxmlformats.org/presentationml/2006/main">
  <p:tag name="KSO_WM_UNIT_INDEX" val="18"/>
  <p:tag name="KSO_WM_UNIT_TYPE" val="i"/>
  <p:tag name="KSO_WM_BEAUTIFY_FLAG" val="#wm#"/>
</p:tagLst>
</file>

<file path=ppt/tags/tag277.xml><?xml version="1.0" encoding="utf-8"?>
<p:tagLst xmlns:p="http://schemas.openxmlformats.org/presentationml/2006/main">
  <p:tag name="KSO_WM_UNIT_INDEX" val="12"/>
  <p:tag name="KSO_WM_UNIT_TYPE" val="i"/>
  <p:tag name="KSO_WM_BEAUTIFY_FLAG" val="#wm#"/>
</p:tagLst>
</file>

<file path=ppt/tags/tag278.xml><?xml version="1.0" encoding="utf-8"?>
<p:tagLst xmlns:p="http://schemas.openxmlformats.org/presentationml/2006/main">
  <p:tag name="KSO_WM_UNIT_INDEX" val="1"/>
  <p:tag name="KSO_WM_UNIT_TYPE" val="a"/>
  <p:tag name="KSO_WM_BEAUTIFY_FLAG" val="#wm#"/>
  <p:tag name="KSO_WM_UNIT_TEXT" val="贴片陶瓷电阻"/>
  <p:tag name="KSO_WM_UNIT_ID" val="_2*a*1"/>
  <p:tag name="KSO_WM_TAG_VERSION" val="3.0"/>
  <p:tag name="KSO_WM_UNIT_LAYERLEVEL" val="1"/>
  <p:tag name="KSO_WM_TEMPLATE_CATEGORY" val="custom"/>
  <p:tag name="KSO_WM_TEMPLATE_USER_THEME" val="1"/>
</p:tagLst>
</file>

<file path=ppt/tags/tag279.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INDEX" val="22"/>
  <p:tag name="KSO_WM_UNIT_TYPE" val="j"/>
  <p:tag name="KSO_WM_BEAUTIFY_FLAG" val="#wm#"/>
</p:tagLst>
</file>

<file path=ppt/tags/tag281.xml><?xml version="1.0" encoding="utf-8"?>
<p:tagLst xmlns:p="http://schemas.openxmlformats.org/presentationml/2006/main">
  <p:tag name="KSO_WM_UNIT_INDEX" val="7"/>
  <p:tag name="KSO_WM_UNIT_TYPE" val="f"/>
  <p:tag name="KSO_WM_UNIT_SUBTYPE" val="a"/>
  <p:tag name="KSO_WM_BEAUTIFY_FLAG" val="#wm#"/>
</p:tagLst>
</file>

<file path=ppt/tags/tag282.xml><?xml version="1.0" encoding="utf-8"?>
<p:tagLst xmlns:p="http://schemas.openxmlformats.org/presentationml/2006/main">
  <p:tag name="KSO_WM_UNIT_INDEX" val="18"/>
  <p:tag name="KSO_WM_UNIT_TYPE" val="j"/>
  <p:tag name="KSO_WM_BEAUTIFY_FLAG" val="#wm#"/>
</p:tagLst>
</file>

<file path=ppt/tags/tag283.xml><?xml version="1.0" encoding="utf-8"?>
<p:tagLst xmlns:p="http://schemas.openxmlformats.org/presentationml/2006/main">
  <p:tag name="KSO_WM_UNIT_INDEX" val="14"/>
  <p:tag name="KSO_WM_UNIT_TYPE" val="f"/>
  <p:tag name="KSO_WM_UNIT_SUBTYPE" val="a"/>
  <p:tag name="KSO_WM_BEAUTIFY_FLAG" val="#wm#"/>
</p:tagLst>
</file>

<file path=ppt/tags/tag284.xml><?xml version="1.0" encoding="utf-8"?>
<p:tagLst xmlns:p="http://schemas.openxmlformats.org/presentationml/2006/main">
  <p:tag name="KSO_WM_UNIT_INDEX" val="16"/>
  <p:tag name="KSO_WM_UNIT_TYPE" val="j"/>
  <p:tag name="KSO_WM_BEAUTIFY_FLAG" val="#wm#"/>
</p:tagLst>
</file>

<file path=ppt/tags/tag285.xml><?xml version="1.0" encoding="utf-8"?>
<p:tagLst xmlns:p="http://schemas.openxmlformats.org/presentationml/2006/main">
  <p:tag name="KSO_WM_UNIT_INDEX" val="19"/>
  <p:tag name="KSO_WM_UNIT_TYPE" val="i"/>
  <p:tag name="KSO_WM_BEAUTIFY_FLAG" val="#wm#"/>
</p:tagLst>
</file>

<file path=ppt/tags/tag286.xml><?xml version="1.0" encoding="utf-8"?>
<p:tagLst xmlns:p="http://schemas.openxmlformats.org/presentationml/2006/main">
  <p:tag name="KSO_WM_UNIT_INDEX" val="21"/>
  <p:tag name="KSO_WM_UNIT_TYPE" val="j"/>
  <p:tag name="KSO_WM_BEAUTIFY_FLAG" val="#wm#"/>
</p:tagLst>
</file>

<file path=ppt/tags/tag287.xml><?xml version="1.0" encoding="utf-8"?>
<p:tagLst xmlns:p="http://schemas.openxmlformats.org/presentationml/2006/main">
  <p:tag name="KSO_WM_UNIT_INDEX" val="10"/>
  <p:tag name="KSO_WM_UNIT_TYPE" val="f"/>
  <p:tag name="KSO_WM_UNIT_SUBTYPE" val="a"/>
  <p:tag name="KSO_WM_BEAUTIFY_FLAG" val="#wm#"/>
</p:tagLst>
</file>

<file path=ppt/tags/tag288.xml><?xml version="1.0" encoding="utf-8"?>
<p:tagLst xmlns:p="http://schemas.openxmlformats.org/presentationml/2006/main">
  <p:tag name="KSO_WM_UNIT_INDEX" val="15"/>
  <p:tag name="KSO_WM_UNIT_TYPE" val="j"/>
  <p:tag name="KSO_WM_BEAUTIFY_FLAG" val="#wm#"/>
</p:tagLst>
</file>

<file path=ppt/tags/tag289.xml><?xml version="1.0" encoding="utf-8"?>
<p:tagLst xmlns:p="http://schemas.openxmlformats.org/presentationml/2006/main">
  <p:tag name="KSO_WM_UNIT_INDEX" val="20"/>
  <p:tag name="KSO_WM_UNIT_TYPE" val="j"/>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INDEX" val="1"/>
  <p:tag name="KSO_WM_UNIT_TYPE" val="a"/>
  <p:tag name="KSO_WM_BEAUTIFY_FLAG" val="#wm#"/>
  <p:tag name="KSO_WM_UNIT_TEXT" val="容量"/>
  <p:tag name="KSO_WM_UNIT_ID" val="_2*a*1"/>
  <p:tag name="KSO_WM_TAG_VERSION" val="3.0"/>
  <p:tag name="KSO_WM_UNIT_LAYERLEVEL" val="1"/>
  <p:tag name="KSO_WM_TEMPLATE_CATEGORY" val="custom"/>
  <p:tag name="KSO_WM_TEMPLATE_USER_THEME" val="1"/>
</p:tagLst>
</file>

<file path=ppt/tags/tag291.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7.xml><?xml version="1.0" encoding="utf-8"?>
<p:tagLst xmlns:p="http://schemas.openxmlformats.org/presentationml/2006/main">
  <p:tag name="KSO_WM_UNIT_INDEX" val="4"/>
  <p:tag name="KSO_WM_UNIT_TYPE" val="f"/>
  <p:tag name="KSO_WM_UNIT_SUBTYPE" val="a"/>
  <p:tag name="KSO_WM_BEAUTIFY_FLAG" val="#wm#"/>
</p:tagLst>
</file>

<file path=ppt/tags/tag298.xml><?xml version="1.0" encoding="utf-8"?>
<p:tagLst xmlns:p="http://schemas.openxmlformats.org/presentationml/2006/main">
  <p:tag name="KSO_WM_UNIT_INDEX" val="6"/>
  <p:tag name="KSO_WM_UNIT_TYPE" val="j"/>
  <p:tag name="KSO_WM_BEAUTIFY_FLAG" val="#wm#"/>
</p:tagLst>
</file>

<file path=ppt/tags/tag299.xml><?xml version="1.0" encoding="utf-8"?>
<p:tagLst xmlns:p="http://schemas.openxmlformats.org/presentationml/2006/main">
  <p:tag name="KSO_WM_UNIT_INDEX" val="7"/>
  <p:tag name="KSO_WM_UNIT_TYPE" val="f"/>
  <p:tag name="KSO_WM_UNIT_SUBTYPE" val="a"/>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INDEX" val="2"/>
  <p:tag name="KSO_WM_UNIT_TYPE" val="f"/>
  <p:tag name="KSO_WM_UNIT_SUBTYPE" val="a"/>
  <p:tag name="KSO_WM_BEAUTIFY_FLAG" val="#wm#"/>
</p:tagLst>
</file>

<file path=ppt/tags/tag301.xml><?xml version="1.0" encoding="utf-8"?>
<p:tagLst xmlns:p="http://schemas.openxmlformats.org/presentationml/2006/main">
  <p:tag name="KSO_WM_UNIT_INDEX" val="3"/>
  <p:tag name="KSO_WM_UNIT_TYPE" val="f"/>
  <p:tag name="KSO_WM_UNIT_SUBTYPE" val="a"/>
  <p:tag name="KSO_WM_BEAUTIFY_FLAG" val="#wm#"/>
</p:tagLst>
</file>

<file path=ppt/tags/tag302.xml><?xml version="1.0" encoding="utf-8"?>
<p:tagLst xmlns:p="http://schemas.openxmlformats.org/presentationml/2006/main">
  <p:tag name="KSO_WM_UNIT_INDEX" val="5"/>
  <p:tag name="KSO_WM_UNIT_TYPE" val="j"/>
  <p:tag name="KSO_WM_BEAUTIFY_FLAG" val="#wm#"/>
</p:tagLst>
</file>

<file path=ppt/tags/tag303.xml><?xml version="1.0" encoding="utf-8"?>
<p:tagLst xmlns:p="http://schemas.openxmlformats.org/presentationml/2006/main">
  <p:tag name="KSO_WM_UNIT_INDEX" val="8"/>
  <p:tag name="KSO_WM_UNIT_TYPE" val="j"/>
  <p:tag name="KSO_WM_BEAUTIFY_FLAG" val="#wm#"/>
</p:tagLst>
</file>

<file path=ppt/tags/tag304.xml><?xml version="1.0" encoding="utf-8"?>
<p:tagLst xmlns:p="http://schemas.openxmlformats.org/presentationml/2006/main">
  <p:tag name="KSO_WM_UNIT_INDEX" val="1"/>
  <p:tag name="KSO_WM_UNIT_TYPE" val="a"/>
  <p:tag name="KSO_WM_BEAUTIFY_FLAG" val="#wm#"/>
  <p:tag name="KSO_WM_UNIT_TEXT" val="电感"/>
  <p:tag name="KSO_WM_UNIT_ID" val="_2*a*1"/>
  <p:tag name="KSO_WM_TAG_VERSION" val="3.0"/>
  <p:tag name="KSO_WM_UNIT_LAYERLEVEL" val="1"/>
  <p:tag name="KSO_WM_TEMPLATE_CATEGORY" val="custom"/>
  <p:tag name="KSO_WM_TEMPLATE_USER_THEME" val="1"/>
</p:tagLst>
</file>

<file path=ppt/tags/tag305.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UNIT_INDEX" val="5"/>
  <p:tag name="KSO_WM_UNIT_TYPE" val="j"/>
  <p:tag name="KSO_WM_BEAUTIFY_FLAG" val="#wm#"/>
</p:tagLst>
</file>

<file path=ppt/tags/tag318.xml><?xml version="1.0" encoding="utf-8"?>
<p:tagLst xmlns:p="http://schemas.openxmlformats.org/presentationml/2006/main">
  <p:tag name="KSO_WM_UNIT_INDEX" val="3"/>
  <p:tag name="KSO_WM_UNIT_TYPE" val="j"/>
  <p:tag name="KSO_WM_BEAUTIFY_FLAG" val="#wm#"/>
</p:tagLst>
</file>

<file path=ppt/tags/tag319.xml><?xml version="1.0" encoding="utf-8"?>
<p:tagLst xmlns:p="http://schemas.openxmlformats.org/presentationml/2006/main">
  <p:tag name="KSO_WM_UNIT_INDEX" val="4"/>
  <p:tag name="KSO_WM_UNIT_TYPE" val="j"/>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INDEX" val="6"/>
  <p:tag name="KSO_WM_UNIT_TYPE" val="j"/>
  <p:tag name="KSO_WM_BEAUTIFY_FLAG" val="#wm#"/>
</p:tagLst>
</file>

<file path=ppt/tags/tag3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32.xml><?xml version="1.0" encoding="utf-8"?>
<p:tagLst xmlns:p="http://schemas.openxmlformats.org/presentationml/2006/main">
  <p:tag name="KSO_WM_UNIT_INDEX" val="12"/>
  <p:tag name="KSO_WM_UNIT_TYPE" val="f"/>
  <p:tag name="KSO_WM_UNIT_SUBTYPE" val="a"/>
  <p:tag name="KSO_WM_BEAUTIFY_FLAG" val="#wm#"/>
</p:tagLst>
</file>

<file path=ppt/tags/tag333.xml><?xml version="1.0" encoding="utf-8"?>
<p:tagLst xmlns:p="http://schemas.openxmlformats.org/presentationml/2006/main">
  <p:tag name="KSO_WM_UNIT_INDEX" val="5"/>
  <p:tag name="KSO_WM_UNIT_TYPE" val="f"/>
  <p:tag name="KSO_WM_UNIT_SUBTYPE" val="a"/>
  <p:tag name="KSO_WM_BEAUTIFY_FLAG" val="#wm#"/>
</p:tagLst>
</file>

<file path=ppt/tags/tag334.xml><?xml version="1.0" encoding="utf-8"?>
<p:tagLst xmlns:p="http://schemas.openxmlformats.org/presentationml/2006/main">
  <p:tag name="KSO_WM_UNIT_INDEX" val="13"/>
  <p:tag name="KSO_WM_UNIT_TYPE" val="j"/>
  <p:tag name="KSO_WM_BEAUTIFY_FLAG" val="#wm#"/>
</p:tagLst>
</file>

<file path=ppt/tags/tag335.xml><?xml version="1.0" encoding="utf-8"?>
<p:tagLst xmlns:p="http://schemas.openxmlformats.org/presentationml/2006/main">
  <p:tag name="KSO_WM_UNIT_INDEX" val="14"/>
  <p:tag name="KSO_WM_UNIT_TYPE" val="j"/>
  <p:tag name="KSO_WM_BEAUTIFY_FLAG" val="#wm#"/>
</p:tagLst>
</file>

<file path=ppt/tags/tag336.xml><?xml version="1.0" encoding="utf-8"?>
<p:tagLst xmlns:p="http://schemas.openxmlformats.org/presentationml/2006/main">
  <p:tag name="KSO_WM_UNIT_INDEX" val="15"/>
  <p:tag name="KSO_WM_UNIT_TYPE" val="i"/>
  <p:tag name="KSO_WM_BEAUTIFY_FLAG" val="#wm#"/>
</p:tagLst>
</file>

<file path=ppt/tags/tag337.xml><?xml version="1.0" encoding="utf-8"?>
<p:tagLst xmlns:p="http://schemas.openxmlformats.org/presentationml/2006/main">
  <p:tag name="KSO_WM_UNIT_INDEX" val="19"/>
  <p:tag name="KSO_WM_UNIT_TYPE" val="i"/>
  <p:tag name="KSO_WM_BEAUTIFY_FLAG" val="#wm#"/>
</p:tagLst>
</file>

<file path=ppt/tags/tag338.xml><?xml version="1.0" encoding="utf-8"?>
<p:tagLst xmlns:p="http://schemas.openxmlformats.org/presentationml/2006/main">
  <p:tag name="KSO_WM_UNIT_INDEX" val="16"/>
  <p:tag name="KSO_WM_UNIT_TYPE" val="f"/>
  <p:tag name="KSO_WM_UNIT_SUBTYPE" val="a"/>
  <p:tag name="KSO_WM_BEAUTIFY_FLAG" val="#wm#"/>
</p:tagLst>
</file>

<file path=ppt/tags/tag339.xml><?xml version="1.0" encoding="utf-8"?>
<p:tagLst xmlns:p="http://schemas.openxmlformats.org/presentationml/2006/main">
  <p:tag name="KSO_WM_UNIT_INDEX" val="20"/>
  <p:tag name="KSO_WM_UNIT_TYPE" val="f"/>
  <p:tag name="KSO_WM_UNIT_SUBTYPE" val="a"/>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UNIT_INDEX" val="18"/>
  <p:tag name="KSO_WM_UNIT_TYPE" val="i"/>
  <p:tag name="KSO_WM_BEAUTIFY_FLAG" val="#wm#"/>
</p:tagLst>
</file>

<file path=ppt/tags/tag341.xml><?xml version="1.0" encoding="utf-8"?>
<p:tagLst xmlns:p="http://schemas.openxmlformats.org/presentationml/2006/main">
  <p:tag name="KSO_WM_UNIT_INDEX" val="17"/>
  <p:tag name="KSO_WM_UNIT_TYPE" val="f"/>
  <p:tag name="KSO_WM_UNIT_SUBTYPE" val="a"/>
  <p:tag name="KSO_WM_BEAUTIFY_FLAG" val="#wm#"/>
</p:tagLst>
</file>

<file path=ppt/tags/tag342.xml><?xml version="1.0" encoding="utf-8"?>
<p:tagLst xmlns:p="http://schemas.openxmlformats.org/presentationml/2006/main">
  <p:tag name="KSO_WM_UNIT_INDEX" val="1"/>
  <p:tag name="KSO_WM_UNIT_TYPE" val="a"/>
  <p:tag name="KSO_WM_BEAUTIFY_FLAG" val="#wm#"/>
  <p:tag name="KSO_WM_UNIT_TEXT" val="二极管"/>
  <p:tag name="KSO_WM_UNIT_ID" val="_2*a*1"/>
  <p:tag name="KSO_WM_TAG_VERSION" val="3.0"/>
  <p:tag name="KSO_WM_UNIT_LAYERLEVEL" val="1"/>
  <p:tag name="KSO_WM_TEMPLATE_CATEGORY" val="custom"/>
  <p:tag name="KSO_WM_TEMPLATE_USER_THEME" val="1"/>
</p:tagLst>
</file>

<file path=ppt/tags/tag343.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344.xml><?xml version="1.0" encoding="utf-8"?>
<p:tagLst xmlns:p="http://schemas.openxmlformats.org/presentationml/2006/main">
  <p:tag name="KSO_WM_UNIT_INDEX" val="9"/>
  <p:tag name="KSO_WM_UNIT_TYPE" val="f"/>
  <p:tag name="KSO_WM_UNIT_SUBTYPE" val="a"/>
  <p:tag name="KSO_WM_BEAUTIFY_FLAG" val="#wm#"/>
</p:tagLst>
</file>

<file path=ppt/tags/tag345.xml><?xml version="1.0" encoding="utf-8"?>
<p:tagLst xmlns:p="http://schemas.openxmlformats.org/presentationml/2006/main">
  <p:tag name="KSO_WM_UNIT_INDEX" val="9"/>
  <p:tag name="KSO_WM_UNIT_TYPE" val="f"/>
  <p:tag name="KSO_WM_UNIT_SUBTYPE" val="a"/>
  <p:tag name="KSO_WM_BEAUTIFY_FLAG" val="#wm#"/>
</p:tagLst>
</file>

<file path=ppt/tags/tag346.xml><?xml version="1.0" encoding="utf-8"?>
<p:tagLst xmlns:p="http://schemas.openxmlformats.org/presentationml/2006/main">
  <p:tag name="KSO_WM_UNIT_INDEX" val="3"/>
  <p:tag name="KSO_WM_UNIT_TYPE" val="j"/>
  <p:tag name="KSO_WM_BEAUTIFY_FLAG" val="#wm#"/>
</p:tagLst>
</file>

<file path=ppt/tags/tag347.xml><?xml version="1.0" encoding="utf-8"?>
<p:tagLst xmlns:p="http://schemas.openxmlformats.org/presentationml/2006/main">
  <p:tag name="KSO_WM_UNIT_INDEX" val="2"/>
  <p:tag name="KSO_WM_UNIT_TYPE" val="j"/>
  <p:tag name="KSO_WM_BEAUTIFY_FLAG" val="#wm#"/>
</p:tagLst>
</file>

<file path=ppt/tags/tag348.xml><?xml version="1.0" encoding="utf-8"?>
<p:tagLst xmlns:p="http://schemas.openxmlformats.org/presentationml/2006/main">
  <p:tag name="KSO_WM_UNIT_INDEX" val="4"/>
  <p:tag name="KSO_WM_UNIT_TYPE" val="i"/>
  <p:tag name="KSO_WM_BEAUTIFY_FLAG" val="#wm#"/>
</p:tagLst>
</file>

<file path=ppt/tags/tag349.xml><?xml version="1.0" encoding="utf-8"?>
<p:tagLst xmlns:p="http://schemas.openxmlformats.org/presentationml/2006/main">
  <p:tag name="KSO_WM_UNIT_INDEX" val="2"/>
  <p:tag name="KSO_WM_UNIT_TYPE" val="j"/>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INDEX" val="5"/>
  <p:tag name="KSO_WM_UNIT_TYPE" val="j"/>
  <p:tag name="KSO_WM_BEAUTIFY_FLAG" val="#wm#"/>
</p:tagLst>
</file>

<file path=ppt/tags/tag351.xml><?xml version="1.0" encoding="utf-8"?>
<p:tagLst xmlns:p="http://schemas.openxmlformats.org/presentationml/2006/main">
  <p:tag name="KSO_WM_UNIT_INDEX" val="1"/>
  <p:tag name="KSO_WM_UNIT_TYPE" val="a"/>
  <p:tag name="KSO_WM_BEAUTIFY_FLAG" val="#wm#"/>
  <p:tag name="KSO_WM_UNIT_TEXT" val="常用功能"/>
  <p:tag name="KSO_WM_UNIT_ID" val="_2*a*1"/>
  <p:tag name="KSO_WM_TAG_VERSION" val="3.0"/>
  <p:tag name="KSO_WM_UNIT_LAYERLEVEL" val="1"/>
  <p:tag name="KSO_WM_TEMPLATE_CATEGORY" val="custom"/>
  <p:tag name="KSO_WM_TEMPLATE_USER_THEME" val="1"/>
</p:tagLst>
</file>

<file path=ppt/tags/tag352.xml><?xml version="1.0" encoding="utf-8"?>
<p:tagLst xmlns:p="http://schemas.openxmlformats.org/presentationml/2006/main">
  <p:tag name="KSO_WM_UNIT_INDEX" val="5"/>
  <p:tag name="KSO_WM_UNIT_TYPE" val="j"/>
  <p:tag name="KSO_WM_BEAUTIFY_FLAG" val="#wm#"/>
</p:tagLst>
</file>

<file path=ppt/tags/tag353.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64.xml><?xml version="1.0" encoding="utf-8"?>
<p:tagLst xmlns:p="http://schemas.openxmlformats.org/presentationml/2006/main">
  <p:tag name="KSO_WM_UNIT_INDEX" val="5"/>
  <p:tag name="KSO_WM_UNIT_TYPE" val="j"/>
  <p:tag name="KSO_WM_BEAUTIFY_FLAG" val="#wm#"/>
</p:tagLst>
</file>

<file path=ppt/tags/tag365.xml><?xml version="1.0" encoding="utf-8"?>
<p:tagLst xmlns:p="http://schemas.openxmlformats.org/presentationml/2006/main">
  <p:tag name="KSO_WM_UNIT_INDEX" val="4"/>
  <p:tag name="KSO_WM_UNIT_TYPE" val="f"/>
  <p:tag name="KSO_WM_UNIT_SUBTYPE" val="a"/>
  <p:tag name="KSO_WM_BEAUTIFY_FLAG" val="#wm#"/>
</p:tagLst>
</file>

<file path=ppt/tags/tag366.xml><?xml version="1.0" encoding="utf-8"?>
<p:tagLst xmlns:p="http://schemas.openxmlformats.org/presentationml/2006/main">
  <p:tag name="KSO_WM_UNIT_INDEX" val="2"/>
  <p:tag name="KSO_WM_UNIT_TYPE" val="j"/>
  <p:tag name="KSO_WM_BEAUTIFY_FLAG" val="#wm#"/>
</p:tagLst>
</file>

<file path=ppt/tags/tag367.xml><?xml version="1.0" encoding="utf-8"?>
<p:tagLst xmlns:p="http://schemas.openxmlformats.org/presentationml/2006/main">
  <p:tag name="KSO_WM_UNIT_INDEX" val="13"/>
  <p:tag name="KSO_WM_UNIT_TYPE" val="f"/>
  <p:tag name="KSO_WM_UNIT_SUBTYPE" val="a"/>
  <p:tag name="KSO_WM_BEAUTIFY_FLAG" val="#wm#"/>
</p:tagLst>
</file>

<file path=ppt/tags/tag368.xml><?xml version="1.0" encoding="utf-8"?>
<p:tagLst xmlns:p="http://schemas.openxmlformats.org/presentationml/2006/main">
  <p:tag name="KSO_WM_UNIT_INDEX" val="3"/>
  <p:tag name="KSO_WM_UNIT_TYPE" val="j"/>
  <p:tag name="KSO_WM_BEAUTIFY_FLAG" val="#wm#"/>
</p:tagLst>
</file>

<file path=ppt/tags/tag369.xml><?xml version="1.0" encoding="utf-8"?>
<p:tagLst xmlns:p="http://schemas.openxmlformats.org/presentationml/2006/main">
  <p:tag name="KSO_WM_UNIT_INDEX" val="8"/>
  <p:tag name="KSO_WM_UNIT_TYPE" val="j"/>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INDEX" val="9"/>
  <p:tag name="KSO_WM_UNIT_TYPE" val="j"/>
  <p:tag name="KSO_WM_BEAUTIFY_FLAG" val="#wm#"/>
</p:tagLst>
</file>

<file path=ppt/tags/tag371.xml><?xml version="1.0" encoding="utf-8"?>
<p:tagLst xmlns:p="http://schemas.openxmlformats.org/presentationml/2006/main">
  <p:tag name="KSO_WM_UNIT_INDEX" val="7"/>
  <p:tag name="KSO_WM_UNIT_TYPE" val="j"/>
  <p:tag name="KSO_WM_BEAUTIFY_FLAG" val="#wm#"/>
</p:tagLst>
</file>

<file path=ppt/tags/tag372.xml><?xml version="1.0" encoding="utf-8"?>
<p:tagLst xmlns:p="http://schemas.openxmlformats.org/presentationml/2006/main">
  <p:tag name="KSO_WM_UNIT_INDEX" val="1"/>
  <p:tag name="KSO_WM_UNIT_TYPE" val="a"/>
  <p:tag name="KSO_WM_BEAUTIFY_FLAG" val="#wm#"/>
  <p:tag name="KSO_WM_UNIT_TEXT" val="常用功能"/>
  <p:tag name="KSO_WM_UNIT_ID" val="_2*a*1"/>
  <p:tag name="KSO_WM_TAG_VERSION" val="3.0"/>
  <p:tag name="KSO_WM_UNIT_LAYERLEVEL" val="1"/>
  <p:tag name="KSO_WM_TEMPLATE_CATEGORY" val="custom"/>
  <p:tag name="KSO_WM_TEMPLATE_USER_THEME" val="1"/>
</p:tagLst>
</file>

<file path=ppt/tags/tag373.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82.xml><?xml version="1.0" encoding="utf-8"?>
<p:tagLst xmlns:p="http://schemas.openxmlformats.org/presentationml/2006/main">
  <p:tag name="KSO_WM_UNIT_INDEX" val="2"/>
  <p:tag name="KSO_WM_UNIT_TYPE" val="f"/>
  <p:tag name="KSO_WM_UNIT_SUBTYPE" val="a"/>
  <p:tag name="KSO_WM_BEAUTIFY_FLAG" val="#wm#"/>
</p:tagLst>
</file>

<file path=ppt/tags/tag383.xml><?xml version="1.0" encoding="utf-8"?>
<p:tagLst xmlns:p="http://schemas.openxmlformats.org/presentationml/2006/main">
  <p:tag name="KSO_WM_UNIT_INDEX" val="3"/>
  <p:tag name="KSO_WM_UNIT_TYPE" val="j"/>
  <p:tag name="KSO_WM_BEAUTIFY_FLAG" val="#wm#"/>
</p:tagLst>
</file>

<file path=ppt/tags/tag384.xml><?xml version="1.0" encoding="utf-8"?>
<p:tagLst xmlns:p="http://schemas.openxmlformats.org/presentationml/2006/main">
  <p:tag name="KSO_WM_UNIT_INDEX" val="1"/>
  <p:tag name="KSO_WM_UNIT_TYPE" val="a"/>
  <p:tag name="KSO_WM_BEAUTIFY_FLAG" val="#wm#"/>
  <p:tag name="KSO_WM_UNIT_TEXT" val="参数选型"/>
  <p:tag name="KSO_WM_UNIT_ID" val="_2*a*1"/>
  <p:tag name="KSO_WM_TAG_VERSION" val="3.0"/>
  <p:tag name="KSO_WM_UNIT_LAYERLEVEL" val="1"/>
  <p:tag name="KSO_WM_TEMPLATE_CATEGORY" val="custom"/>
  <p:tag name="KSO_WM_TEMPLATE_USER_THEME" val="1"/>
</p:tagLst>
</file>

<file path=ppt/tags/tag385.xml><?xml version="1.0" encoding="utf-8"?>
<p:tagLst xmlns:p="http://schemas.openxmlformats.org/presentationml/2006/main">
  <p:tag name="KSO_WM_SLIDE_TYPE" val="text"/>
  <p:tag name="KSO_WM_BEAUTIFY_FLAG" val="#wm#"/>
  <p:tag name="KSO_WM_TEMPLATE_CATEGORY" val="custom"/>
  <p:tag name="KSO_WM_TEMPLATE_USER_THEME" val="1"/>
  <p:tag name="KSO_WM_SLIDE_INDEX" val="8"/>
  <p:tag name="KSO_WM_SLIDE_ID" val="custom_8"/>
  <p:tag name="KSO_WM_TEMPLATE_SUBCATEGORY" val="29"/>
  <p:tag name="KSO_WM_SLIDE_LAYOUT" val="a_f"/>
  <p:tag name="KSO_WM_SLIDE_LAYOUT_CNT" val="1_1"/>
</p:tagLst>
</file>

<file path=ppt/tags/tag38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1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35.xml><?xml version="1.0" encoding="utf-8"?>
<p:tagLst xmlns:p="http://schemas.openxmlformats.org/presentationml/2006/main">
  <p:tag name="COMMONDATA" val="eyJoZGlkIjoiMDg1MjRjZmZmOTgzYzUwMDMzMzkxMDYwNjljY2RmNjUifQ=="/>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TYPE" val="i"/>
  <p:tag name="KSO_WM_UNIT_INDEX" val="3"/>
  <p:tag name="KSO_WM_BEAUTIFY_FLAG" val="#wm#"/>
  <p:tag name="KSO_WM_TAG_VERSION" val="3.0"/>
  <p:tag name="LayoutZOrder" val="4"/>
  <p:tag name="KSO_WM_UNIT_ID" val="_1**"/>
  <p:tag name="KSO_WM_UNIT_LAYERLEVEL" val="1"/>
  <p:tag name="KSO_WM_TEMPLATE_CATEGORY" val="custom"/>
  <p:tag name="KSO_WM_TEMPLATE_USER_THEME" val="1"/>
</p:tagLst>
</file>

<file path=ppt/tags/tag64.xml><?xml version="1.0" encoding="utf-8"?>
<p:tagLst xmlns:p="http://schemas.openxmlformats.org/presentationml/2006/main">
  <p:tag name="KSO_WM_UNIT_TYPE" val="i"/>
  <p:tag name="KSO_WM_UNIT_INDEX" val="2"/>
  <p:tag name="KSO_WM_BEAUTIFY_FLAG" val="#wm#"/>
  <p:tag name="KSO_WM_TAG_VERSION" val="3.0"/>
  <p:tag name="LayoutZOrder" val="5"/>
  <p:tag name="KSO_WM_UNIT_ID" val="_1**"/>
  <p:tag name="KSO_WM_UNIT_LAYERLEVEL" val="1"/>
  <p:tag name="KSO_WM_TEMPLATE_CATEGORY" val="custom"/>
  <p:tag name="KSO_WM_TEMPLATE_USER_THEME" val="1"/>
</p:tagLst>
</file>

<file path=ppt/tags/tag65.xml><?xml version="1.0" encoding="utf-8"?>
<p:tagLst xmlns:p="http://schemas.openxmlformats.org/presentationml/2006/main">
  <p:tag name="KSO_WM_UNIT_TYPE" val="i"/>
  <p:tag name="KSO_WM_UNIT_INDEX" val="1"/>
  <p:tag name="KSO_WM_BEAUTIFY_FLAG" val="#wm#"/>
  <p:tag name="KSO_WM_TAG_VERSION" val="3.0"/>
  <p:tag name="LayoutZOrder" val="6"/>
  <p:tag name="KSO_WM_UNIT_ID" val="_1**"/>
  <p:tag name="KSO_WM_UNIT_LAYERLEVEL" val="1"/>
  <p:tag name="KSO_WM_TEMPLATE_CATEGORY" val="custom"/>
  <p:tag name="KSO_WM_TEMPLATE_USER_THEME" val="1"/>
</p:tagLst>
</file>

<file path=ppt/tags/tag66.xml><?xml version="1.0" encoding="utf-8"?>
<p:tagLst xmlns:p="http://schemas.openxmlformats.org/presentationml/2006/main">
  <p:tag name="KSO_WM_UNIT_TYPE" val="i"/>
  <p:tag name="KSO_WM_UNIT_INDEX" val="4"/>
  <p:tag name="KSO_WM_BEAUTIFY_FLAG" val="#wm#"/>
  <p:tag name="KSO_WM_TAG_VERSION" val="3.0"/>
  <p:tag name="LayoutZOrder" val="7"/>
  <p:tag name="KSO_WM_UNIT_ID" val="_1**"/>
  <p:tag name="KSO_WM_UNIT_LAYERLEVEL" val="1"/>
  <p:tag name="KSO_WM_TEMPLATE_CATEGORY" val="custom"/>
  <p:tag name="KSO_WM_TEMPLATE_USER_THEM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 name="KSO_WM_TEMPLATE_CATEGORY" val="custom"/>
  <p:tag name="KSO_WM_TEMPLATE_USER_THEM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 name="KSO_WM_TEMPLATE_CATEGORY" val="custom"/>
  <p:tag name="KSO_WM_TEMPLATE_USER_THEM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 name="KSO_WM_TEMPLATE_CATEGORY" val="custom"/>
  <p:tag name="KSO_WM_TEMPLATE_USER_THEM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TYPE" val="f"/>
  <p:tag name="KSO_WM_UNIT_INDEX" val="1"/>
  <p:tag name="KSO_WM_UNIT_ID" val="_2*f*1"/>
  <p:tag name="KSO_WM_BEAUTIFY_FLAG" val="#wm#"/>
  <p:tag name="KSO_WM_TAG_VERSION" val="3.0"/>
  <p:tag name="KSO_WM_UNIT_LAYERLEVEL" val="1"/>
  <p:tag name="KSO_WM_TEMPLATE_CATEGORY" val="custom"/>
  <p:tag name="KSO_WM_TEMPLATE_USER_THEME" val="1"/>
</p:tagLst>
</file>

<file path=ppt/tags/tag71.xml><?xml version="1.0" encoding="utf-8"?>
<p:tagLst xmlns:p="http://schemas.openxmlformats.org/presentationml/2006/main">
  <p:tag name="KSO_WM_UNIT_ID" val="_2**"/>
  <p:tag name="KSO_WM_BEAUTIFY_FLAG" val="#wm#"/>
  <p:tag name="KSO_WM_TAG_VERSION" val="3.0"/>
  <p:tag name="KSO_WM_UNIT_LAYERLEVEL" val="1"/>
  <p:tag name="KSO_WM_TEMPLATE_CATEGORY" val="custom"/>
  <p:tag name="KSO_WM_TEMPLATE_USER_THEME" val="1"/>
</p:tagLst>
</file>

<file path=ppt/tags/tag72.xml><?xml version="1.0" encoding="utf-8"?>
<p:tagLst xmlns:p="http://schemas.openxmlformats.org/presentationml/2006/main">
  <p:tag name="KSO_WM_UNIT_ID" val="_2**"/>
  <p:tag name="KSO_WM_BEAUTIFY_FLAG" val="#wm#"/>
  <p:tag name="KSO_WM_TAG_VERSION" val="3.0"/>
  <p:tag name="KSO_WM_UNIT_LAYERLEVEL" val="1"/>
  <p:tag name="KSO_WM_TEMPLATE_CATEGORY" val="custom"/>
  <p:tag name="KSO_WM_TEMPLATE_USER_THEME" val="1"/>
</p:tagLst>
</file>

<file path=ppt/tags/tag73.xml><?xml version="1.0" encoding="utf-8"?>
<p:tagLst xmlns:p="http://schemas.openxmlformats.org/presentationml/2006/main">
  <p:tag name="KSO_WM_UNIT_ID" val="_2**"/>
  <p:tag name="KSO_WM_BEAUTIFY_FLAG" val="#wm#"/>
  <p:tag name="KSO_WM_TAG_VERSION" val="3.0"/>
  <p:tag name="KSO_WM_UNIT_LAYERLEVEL" val="1"/>
  <p:tag name="KSO_WM_TEMPLATE_CATEGORY" val="custom"/>
  <p:tag name="KSO_WM_TEMPLATE_USER_THEME" val="1"/>
</p:tagLst>
</file>

<file path=ppt/tags/tag74.xml><?xml version="1.0" encoding="utf-8"?>
<p:tagLst xmlns:p="http://schemas.openxmlformats.org/presentationml/2006/main">
  <p:tag name="KSO_WM_UNIT_TYPE" val="a"/>
  <p:tag name="KSO_WM_UNIT_INDEX" val="1"/>
  <p:tag name="KSO_WM_UNIT_ID" val="_2*a*1"/>
  <p:tag name="KSO_WM_BEAUTIFY_FLAG" val="#wm#"/>
  <p:tag name="KSO_WM_TAG_VERSION" val="3.0"/>
  <p:tag name="KSO_WM_UNIT_LAYERLEVEL" val="1"/>
  <p:tag name="KSO_WM_TEMPLATE_CATEGORY" val="custom"/>
  <p:tag name="KSO_WM_TEMPLATE_USER_THEME" val="1"/>
</p:tagLst>
</file>

<file path=ppt/tags/tag75.xml><?xml version="1.0" encoding="utf-8"?>
<p:tagLst xmlns:p="http://schemas.openxmlformats.org/presentationml/2006/main">
  <p:tag name="KSO_WM_UNIT_TYPE" val="i"/>
  <p:tag name="KSO_WM_UNIT_INDEX" val="1"/>
  <p:tag name="KSO_WM_BEAUTIFY_FLAG" val="#wm#"/>
  <p:tag name="KSO_WM_TAG_VERSION" val="3.0"/>
  <p:tag name="LayoutZOrder" val="5"/>
  <p:tag name="KSO_WM_UNIT_ID" val="_3**"/>
  <p:tag name="KSO_WM_UNIT_LAYERLEVEL" val="1"/>
  <p:tag name="KSO_WM_TEMPLATE_CATEGORY" val="custom"/>
  <p:tag name="KSO_WM_TEMPLATE_USER_THEME"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 name="KSO_WM_TEMPLATE_CATEGORY" val="custom"/>
  <p:tag name="KSO_WM_TEMPLATE_USER_THEM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TEMPLATE_CATEGORY" val="custom"/>
  <p:tag name="KSO_WM_TEMPLATE_USER_THEM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TEMPLATE_CATEGORY" val="custom"/>
  <p:tag name="KSO_WM_TEMPLATE_USER_THEM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TEMPLATE_CATEGORY" val="custom"/>
  <p:tag name="KSO_WM_TEMPLATE_USER_THEM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TYPE" val="i"/>
  <p:tag name="KSO_WM_UNIT_INDEX" val="2"/>
  <p:tag name="KSO_WM_BEAUTIFY_FLAG" val="#wm#"/>
  <p:tag name="KSO_WM_TAG_VERSION" val="3.0"/>
  <p:tag name="LayoutZOrder" val="4"/>
  <p:tag name="KSO_WM_UNIT_ID" val="_4**"/>
  <p:tag name="KSO_WM_UNIT_LAYERLEVEL" val="1"/>
  <p:tag name="KSO_WM_TEMPLATE_CATEGORY" val="custom"/>
  <p:tag name="KSO_WM_TEMPLATE_USER_THEME" val="1"/>
</p:tagLst>
</file>

<file path=ppt/tags/tag81.xml><?xml version="1.0" encoding="utf-8"?>
<p:tagLst xmlns:p="http://schemas.openxmlformats.org/presentationml/2006/main">
  <p:tag name="KSO_WM_UNIT_TYPE" val="i"/>
  <p:tag name="KSO_WM_UNIT_INDEX" val="1"/>
  <p:tag name="KSO_WM_BEAUTIFY_FLAG" val="#wm#"/>
  <p:tag name="KSO_WM_TAG_VERSION" val="3.0"/>
  <p:tag name="LayoutZOrder" val="5"/>
  <p:tag name="KSO_WM_UNIT_ID" val="_4**"/>
  <p:tag name="KSO_WM_UNIT_LAYERLEVEL" val="1"/>
  <p:tag name="KSO_WM_TEMPLATE_CATEGORY" val="custom"/>
  <p:tag name="KSO_WM_TEMPLATE_USER_THEME" val="1"/>
</p:tagLst>
</file>

<file path=ppt/tags/tag82.xml><?xml version="1.0" encoding="utf-8"?>
<p:tagLst xmlns:p="http://schemas.openxmlformats.org/presentationml/2006/main">
  <p:tag name="KSO_WM_UNIT_TYPE" val="i"/>
  <p:tag name="KSO_WM_UNIT_INDEX" val="3"/>
  <p:tag name="KSO_WM_BEAUTIFY_FLAG" val="#wm#"/>
  <p:tag name="KSO_WM_TAG_VERSION" val="3.0"/>
  <p:tag name="LayoutZOrder" val="7"/>
  <p:tag name="KSO_WM_UNIT_ID" val="_4**"/>
  <p:tag name="KSO_WM_UNIT_LAYERLEVEL" val="1"/>
  <p:tag name="KSO_WM_TEMPLATE_CATEGORY" val="custom"/>
  <p:tag name="KSO_WM_TEMPLATE_USER_THEM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TEMPLATE_CATEGORY" val="custom"/>
  <p:tag name="KSO_WM_TEMPLATE_USER_THEME"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TEMPLATE_CATEGORY" val="custom"/>
  <p:tag name="KSO_WM_TEMPLATE_USER_THEM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TEMPLATE_CATEGORY" val="custom"/>
  <p:tag name="KSO_WM_TEMPLATE_USER_THEME" val="1"/>
</p:tagLst>
</file>

<file path=ppt/tags/tag8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 name="KSO_WM_TEMPLATE_CATEGORY" val="custom"/>
  <p:tag name="KSO_WM_TEMPLATE_USER_THEME"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UNIT_PRESET_TEXT" val="单击此处编辑副标题"/>
  <p:tag name="KSO_WM_UNIT_NOCLEAR" val="0"/>
  <p:tag name="KSO_WM_UNIT_TYPE" val="b"/>
  <p:tag name="KSO_WM_UNIT_INDEX" val="1"/>
  <p:tag name="KSO_WM_UNIT_ISCONTENTSTITLE" val="0"/>
  <p:tag name="KSO_WM_UNIT_ISNUMDGMTITLE" val="0"/>
  <p:tag name="KSO_WM_TEMPLATE_CATEGORY" val="custom"/>
  <p:tag name="KSO_WM_TEMPLATE_USER_THEM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 name="KSO_WM_TEMPLATE_CATEGORY" val="custom"/>
  <p:tag name="KSO_WM_TEMPLATE_USER_THEME" val="1"/>
</p:tagLst>
</file>

<file path=ppt/tags/tag89.xml><?xml version="1.0" encoding="utf-8"?>
<p:tagLst xmlns:p="http://schemas.openxmlformats.org/presentationml/2006/main">
  <p:tag name="KSO_WM_UNIT_TYPE" val="f"/>
  <p:tag name="KSO_WM_UNIT_INDEX" val="1"/>
  <p:tag name="KSO_WM_UNIT_ID" val="_5*f*1"/>
  <p:tag name="KSO_WM_BEAUTIFY_FLAG" val="#wm#"/>
  <p:tag name="KSO_WM_TAG_VERSION" val="3.0"/>
  <p:tag name="KSO_WM_UNIT_LAYERLEVEL" val="1"/>
  <p:tag name="KSO_WM_TEMPLATE_CATEGORY" val="custom"/>
  <p:tag name="KSO_WM_TEMPLATE_USER_THEM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YPE" val="f"/>
  <p:tag name="KSO_WM_UNIT_INDEX" val="2"/>
  <p:tag name="KSO_WM_UNIT_ID" val="_5*f*2"/>
  <p:tag name="KSO_WM_BEAUTIFY_FLAG" val="#wm#"/>
  <p:tag name="KSO_WM_TAG_VERSION" val="3.0"/>
  <p:tag name="KSO_WM_UNIT_LAYERLEVEL" val="1"/>
  <p:tag name="KSO_WM_TEMPLATE_CATEGORY" val="custom"/>
  <p:tag name="KSO_WM_TEMPLATE_USER_THEME" val="1"/>
</p:tagLst>
</file>

<file path=ppt/tags/tag91.xml><?xml version="1.0" encoding="utf-8"?>
<p:tagLst xmlns:p="http://schemas.openxmlformats.org/presentationml/2006/main">
  <p:tag name="KSO_WM_UNIT_ID" val="_5**"/>
  <p:tag name="KSO_WM_BEAUTIFY_FLAG" val="#wm#"/>
  <p:tag name="KSO_WM_TAG_VERSION" val="3.0"/>
  <p:tag name="KSO_WM_UNIT_LAYERLEVEL" val="1"/>
  <p:tag name="KSO_WM_TEMPLATE_CATEGORY" val="custom"/>
  <p:tag name="KSO_WM_TEMPLATE_USER_THEME" val="1"/>
</p:tagLst>
</file>

<file path=ppt/tags/tag92.xml><?xml version="1.0" encoding="utf-8"?>
<p:tagLst xmlns:p="http://schemas.openxmlformats.org/presentationml/2006/main">
  <p:tag name="KSO_WM_UNIT_ID" val="_5**"/>
  <p:tag name="KSO_WM_BEAUTIFY_FLAG" val="#wm#"/>
  <p:tag name="KSO_WM_TAG_VERSION" val="3.0"/>
  <p:tag name="KSO_WM_UNIT_LAYERLEVEL" val="1"/>
  <p:tag name="KSO_WM_TEMPLATE_CATEGORY" val="custom"/>
  <p:tag name="KSO_WM_TEMPLATE_USER_THEME" val="1"/>
</p:tagLst>
</file>

<file path=ppt/tags/tag93.xml><?xml version="1.0" encoding="utf-8"?>
<p:tagLst xmlns:p="http://schemas.openxmlformats.org/presentationml/2006/main">
  <p:tag name="KSO_WM_UNIT_ID" val="_5**"/>
  <p:tag name="KSO_WM_BEAUTIFY_FLAG" val="#wm#"/>
  <p:tag name="KSO_WM_TAG_VERSION" val="3.0"/>
  <p:tag name="KSO_WM_UNIT_LAYERLEVEL" val="1"/>
  <p:tag name="KSO_WM_TEMPLATE_CATEGORY" val="custom"/>
  <p:tag name="KSO_WM_TEMPLATE_USER_THEME" val="1"/>
</p:tagLst>
</file>

<file path=ppt/tags/tag94.xml><?xml version="1.0" encoding="utf-8"?>
<p:tagLst xmlns:p="http://schemas.openxmlformats.org/presentationml/2006/main">
  <p:tag name="KSO_WM_UNIT_TYPE" val="a"/>
  <p:tag name="KSO_WM_UNIT_INDEX" val="1"/>
  <p:tag name="KSO_WM_UNIT_ID" val="_5*a*1"/>
  <p:tag name="KSO_WM_BEAUTIFY_FLAG" val="#wm#"/>
  <p:tag name="KSO_WM_TAG_VERSION" val="3.0"/>
  <p:tag name="KSO_WM_UNIT_LAYERLEVEL" val="1"/>
  <p:tag name="KSO_WM_TEMPLATE_CATEGORY" val="custom"/>
  <p:tag name="KSO_WM_TEMPLATE_USER_THEME" val="1"/>
</p:tagLst>
</file>

<file path=ppt/tags/tag95.xml><?xml version="1.0" encoding="utf-8"?>
<p:tagLst xmlns:p="http://schemas.openxmlformats.org/presentationml/2006/main">
  <p:tag name="KSO_WM_UNIT_TYPE" val="f"/>
  <p:tag name="KSO_WM_UNIT_INDEX" val="1"/>
  <p:tag name="KSO_WM_UNIT_ID" val="_6*f*1"/>
  <p:tag name="KSO_WM_BEAUTIFY_FLAG" val="#wm#"/>
  <p:tag name="KSO_WM_TAG_VERSION" val="3.0"/>
  <p:tag name="KSO_WM_UNIT_LAYERLEVEL" val="1"/>
  <p:tag name="KSO_WM_TEMPLATE_CATEGORY" val="custom"/>
  <p:tag name="KSO_WM_TEMPLATE_USER_THEME" val="1"/>
</p:tagLst>
</file>

<file path=ppt/tags/tag96.xml><?xml version="1.0" encoding="utf-8"?>
<p:tagLst xmlns:p="http://schemas.openxmlformats.org/presentationml/2006/main">
  <p:tag name="KSO_WM_UNIT_TYPE" val="f"/>
  <p:tag name="KSO_WM_UNIT_INDEX" val="2"/>
  <p:tag name="KSO_WM_UNIT_ID" val="_6*f*2"/>
  <p:tag name="KSO_WM_BEAUTIFY_FLAG" val="#wm#"/>
  <p:tag name="KSO_WM_TAG_VERSION" val="3.0"/>
  <p:tag name="KSO_WM_UNIT_LAYERLEVEL" val="1"/>
  <p:tag name="KSO_WM_TEMPLATE_CATEGORY" val="custom"/>
  <p:tag name="KSO_WM_TEMPLATE_USER_THEME" val="1"/>
</p:tagLst>
</file>

<file path=ppt/tags/tag97.xml><?xml version="1.0" encoding="utf-8"?>
<p:tagLst xmlns:p="http://schemas.openxmlformats.org/presentationml/2006/main">
  <p:tag name="KSO_WM_UNIT_TYPE" val="f"/>
  <p:tag name="KSO_WM_UNIT_INDEX" val="3"/>
  <p:tag name="KSO_WM_UNIT_ID" val="_6*f*3"/>
  <p:tag name="KSO_WM_BEAUTIFY_FLAG" val="#wm#"/>
  <p:tag name="KSO_WM_TAG_VERSION" val="3.0"/>
  <p:tag name="KSO_WM_UNIT_LAYERLEVEL" val="1"/>
  <p:tag name="KSO_WM_TEMPLATE_CATEGORY" val="custom"/>
  <p:tag name="KSO_WM_TEMPLATE_USER_THEME" val="1"/>
</p:tagLst>
</file>

<file path=ppt/tags/tag98.xml><?xml version="1.0" encoding="utf-8"?>
<p:tagLst xmlns:p="http://schemas.openxmlformats.org/presentationml/2006/main">
  <p:tag name="KSO_WM_UNIT_TYPE" val="f"/>
  <p:tag name="KSO_WM_UNIT_INDEX" val="4"/>
  <p:tag name="KSO_WM_UNIT_ID" val="_6*f*4"/>
  <p:tag name="KSO_WM_BEAUTIFY_FLAG" val="#wm#"/>
  <p:tag name="KSO_WM_TAG_VERSION" val="3.0"/>
  <p:tag name="KSO_WM_UNIT_LAYERLEVEL" val="1"/>
  <p:tag name="KSO_WM_TEMPLATE_CATEGORY" val="custom"/>
  <p:tag name="KSO_WM_TEMPLATE_USER_THEME" val="1"/>
</p:tagLst>
</file>

<file path=ppt/tags/tag99.xml><?xml version="1.0" encoding="utf-8"?>
<p:tagLst xmlns:p="http://schemas.openxmlformats.org/presentationml/2006/main">
  <p:tag name="KSO_WM_UNIT_ID" val="_6**"/>
  <p:tag name="KSO_WM_BEAUTIFY_FLAG" val="#wm#"/>
  <p:tag name="KSO_WM_TAG_VERSION" val="3.0"/>
  <p:tag name="KSO_WM_UNIT_LAYERLEVEL" val="1"/>
  <p:tag name="KSO_WM_TEMPLATE_CATEGORY" val="custom"/>
  <p:tag name="KSO_WM_TEMPLATE_USER_THEME" val="1"/>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1B222B"/>
      </a:dk2>
      <a:lt2>
        <a:srgbClr val="F7F8FA"/>
      </a:lt2>
      <a:accent1>
        <a:srgbClr val="D5DCE5"/>
      </a:accent1>
      <a:accent2>
        <a:srgbClr val="444D55"/>
      </a:accent2>
      <a:accent3>
        <a:srgbClr val="733B0B"/>
      </a:accent3>
      <a:accent4>
        <a:srgbClr val="C84B06"/>
      </a:accent4>
      <a:accent5>
        <a:srgbClr val="6F8192"/>
      </a:accent5>
      <a:accent6>
        <a:srgbClr val="47B6D3"/>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6189</Words>
  <Application>WPS 演示</Application>
  <PresentationFormat>宽屏</PresentationFormat>
  <Paragraphs>578</Paragraphs>
  <Slides>48</Slides>
  <Notes>4</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2</vt:i4>
      </vt:variant>
      <vt:variant>
        <vt:lpstr>幻灯片标题</vt:lpstr>
      </vt:variant>
      <vt:variant>
        <vt:i4>48</vt:i4>
      </vt:variant>
    </vt:vector>
  </HeadingPairs>
  <TitlesOfParts>
    <vt:vector size="63" baseType="lpstr">
      <vt:lpstr>Arial</vt:lpstr>
      <vt:lpstr>宋体</vt:lpstr>
      <vt:lpstr>Wingdings</vt:lpstr>
      <vt:lpstr>Wingdings</vt:lpstr>
      <vt:lpstr>微软雅黑</vt:lpstr>
      <vt:lpstr>Cambria Math</vt:lpstr>
      <vt:lpstr>MS Mincho</vt:lpstr>
      <vt:lpstr>Arial Unicode MS</vt:lpstr>
      <vt:lpstr>Calibri</vt:lpstr>
      <vt:lpstr>AMGDT</vt:lpstr>
      <vt:lpstr>Times New Roman</vt:lpstr>
      <vt:lpstr>WPS</vt:lpstr>
      <vt:lpstr>1_Office 主题</vt:lpstr>
      <vt:lpstr>Equation.KSEE3</vt:lpstr>
      <vt:lpstr>Equation.KSEE3</vt:lpstr>
      <vt:lpstr>硬件组第一次培训</vt:lpstr>
      <vt:lpstr>PowerPoint 演示文稿</vt:lpstr>
      <vt:lpstr>PowerPoint 演示文稿</vt:lpstr>
      <vt:lpstr>PowerPoint 演示文稿</vt:lpstr>
      <vt:lpstr>认识元器件</vt:lpstr>
      <vt:lpstr>PowerPoint 演示文稿</vt:lpstr>
      <vt:lpstr>电阻</vt:lpstr>
      <vt:lpstr>PowerPoint 演示文稿</vt:lpstr>
      <vt:lpstr>贴片电阻</vt:lpstr>
      <vt:lpstr>丝印标注</vt:lpstr>
      <vt:lpstr>常用功能</vt:lpstr>
      <vt:lpstr>常用功能</vt:lpstr>
      <vt:lpstr>PowerPoint 演示文稿</vt:lpstr>
      <vt:lpstr>贴片陶瓷电阻</vt:lpstr>
      <vt:lpstr>容量</vt:lpstr>
      <vt:lpstr>常用功能</vt:lpstr>
      <vt:lpstr>PowerPoint 演示文稿</vt:lpstr>
      <vt:lpstr>丝印标注</vt:lpstr>
      <vt:lpstr>PowerPoint 演示文稿</vt:lpstr>
      <vt:lpstr>PowerPoint 演示文稿</vt:lpstr>
      <vt:lpstr>PowerPoint 演示文稿</vt:lpstr>
      <vt:lpstr>PowerPoint 演示文稿</vt:lpstr>
      <vt:lpstr>PowerPoint 演示文稿</vt:lpstr>
      <vt:lpstr>常用功能</vt:lpstr>
      <vt:lpstr>常用功能</vt:lpstr>
      <vt:lpstr>PowerPoint 演示文稿</vt:lpstr>
      <vt:lpstr>PowerPoint 演示文稿</vt:lpstr>
      <vt:lpstr>MOSFET</vt:lpstr>
      <vt:lpstr>PowerPoint 演示文稿</vt:lpstr>
      <vt:lpstr>PowerPoint 演示文稿</vt:lpstr>
      <vt:lpstr>PowerPoint 演示文稿</vt:lpstr>
      <vt:lpstr>作业 2</vt:lpstr>
      <vt:lpstr>基础电路知识</vt:lpstr>
      <vt:lpstr>PowerPoint 演示文稿</vt:lpstr>
      <vt:lpstr>PowerPoint 演示文稿</vt:lpstr>
      <vt:lpstr>PowerPoint 演示文稿</vt:lpstr>
      <vt:lpstr>基础电路理论</vt:lpstr>
      <vt:lpstr>PowerPoint 演示文稿</vt:lpstr>
      <vt:lpstr>PowerPoint 演示文稿</vt:lpstr>
      <vt:lpstr>PowerPoint 演示文稿</vt:lpstr>
      <vt:lpstr>PowerPoint 演示文稿</vt:lpstr>
      <vt:lpstr>常见电路分析</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ZSH</cp:lastModifiedBy>
  <cp:revision>233</cp:revision>
  <dcterms:created xsi:type="dcterms:W3CDTF">2019-06-19T02:08:00Z</dcterms:created>
  <dcterms:modified xsi:type="dcterms:W3CDTF">2025-09-27T14:44:19Z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006067B0882F430AA5477C5F3F96D748_11</vt:lpwstr>
  </property>
</Properties>
</file>